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Lst>
  <p:sldSz cy="32918400" cx="43891200"/>
  <p:notesSz cx="7315200" cy="9601200"/>
  <p:embeddedFontLst>
    <p:embeddedFont>
      <p:font typeface="Century Gothic"/>
      <p:regular r:id="rId8"/>
      <p:bold r:id="rId9"/>
      <p:italic r:id="rId10"/>
      <p:boldItalic r:id="rId1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BF1666D-2545-4BC6-AD65-DD52FFF8BF0A}">
  <a:tblStyle styleId="{BBF1666D-2545-4BC6-AD65-DD52FFF8BF0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0368" orient="horz"/>
        <p:guide pos="13824"/>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CenturyGothic-boldItalic.fntdata"/><Relationship Id="rId10" Type="http://schemas.openxmlformats.org/officeDocument/2006/relationships/font" Target="fonts/CenturyGothic-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font" Target="fonts/CenturyGothic-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font" Target="fonts/CenturyGothic-regular.fntdata"/></Relationships>
</file>

<file path=ppt/media/image1.pn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169920" cy="480060"/>
          </a:xfrm>
          <a:prstGeom prst="rect">
            <a:avLst/>
          </a:prstGeom>
          <a:noFill/>
          <a:ln>
            <a:noFill/>
          </a:ln>
        </p:spPr>
        <p:txBody>
          <a:bodyPr anchorCtr="0" anchor="t" bIns="48325" lIns="96650" spcFirstLastPara="1" rIns="96650" wrap="square" tIns="48325">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4143587" y="0"/>
            <a:ext cx="3169920" cy="480060"/>
          </a:xfrm>
          <a:prstGeom prst="rect">
            <a:avLst/>
          </a:prstGeom>
          <a:noFill/>
          <a:ln>
            <a:noFill/>
          </a:ln>
        </p:spPr>
        <p:txBody>
          <a:bodyPr anchorCtr="0" anchor="t" bIns="48325" lIns="96650" spcFirstLastPara="1" rIns="96650" wrap="square" tIns="48325">
            <a:noAutofit/>
          </a:bodyPr>
          <a:lstStyle>
            <a:lvl1pPr lvl="0" marR="0" rtl="0" algn="r">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31520" y="4560570"/>
            <a:ext cx="5852160" cy="4320540"/>
          </a:xfrm>
          <a:prstGeom prst="rect">
            <a:avLst/>
          </a:prstGeom>
          <a:noFill/>
          <a:ln>
            <a:noFill/>
          </a:ln>
        </p:spPr>
        <p:txBody>
          <a:bodyPr anchorCtr="0" anchor="t" bIns="48325" lIns="96650" spcFirstLastPara="1" rIns="96650" wrap="square" tIns="48325">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119474"/>
            <a:ext cx="3169920" cy="480060"/>
          </a:xfrm>
          <a:prstGeom prst="rect">
            <a:avLst/>
          </a:prstGeom>
          <a:noFill/>
          <a:ln>
            <a:noFill/>
          </a:ln>
        </p:spPr>
        <p:txBody>
          <a:bodyPr anchorCtr="0" anchor="b" bIns="48325" lIns="96650" spcFirstLastPara="1" rIns="96650" wrap="square" tIns="48325">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4143587" y="9119474"/>
            <a:ext cx="3169920" cy="480060"/>
          </a:xfrm>
          <a:prstGeom prst="rect">
            <a:avLst/>
          </a:prstGeom>
          <a:noFill/>
          <a:ln>
            <a:noFill/>
          </a:ln>
        </p:spPr>
        <p:txBody>
          <a:bodyPr anchorCtr="0" anchor="b" bIns="48325" lIns="96650" spcFirstLastPara="1" rIns="96650" wrap="square" tIns="48325">
            <a:noAutofit/>
          </a:bodyPr>
          <a:lstStyle/>
          <a:p>
            <a:pPr indent="0" lvl="0" marL="0" marR="0" rtl="0" algn="r">
              <a:spcBef>
                <a:spcPts val="0"/>
              </a:spcBef>
              <a:spcAft>
                <a:spcPts val="0"/>
              </a:spcAft>
              <a:buNone/>
            </a:pPr>
            <a:fld id="{00000000-1234-1234-1234-123412341234}" type="slidenum">
              <a:rPr b="0" i="0" lang="en-US" sz="1300" u="none" cap="none" strike="noStrike">
                <a:solidFill>
                  <a:schemeClr val="dk1"/>
                </a:solidFill>
                <a:latin typeface="Calibri"/>
                <a:ea typeface="Calibri"/>
                <a:cs typeface="Calibri"/>
                <a:sym typeface="Calibri"/>
              </a:rPr>
              <a:t>‹#›</a:t>
            </a:fld>
            <a:endParaRPr b="0" i="0" sz="13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731520" y="4560570"/>
            <a:ext cx="5852160" cy="432054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87" name="Google Shape;87;p1:notes"/>
          <p:cNvSpPr txBox="1"/>
          <p:nvPr>
            <p:ph idx="12" type="sldNum"/>
          </p:nvPr>
        </p:nvSpPr>
        <p:spPr>
          <a:xfrm>
            <a:off x="4143587" y="9119474"/>
            <a:ext cx="3169920" cy="480060"/>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2194560" y="1318262"/>
            <a:ext cx="39502081" cy="54864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11083290" y="-1207767"/>
            <a:ext cx="21724621" cy="39502081"/>
          </a:xfrm>
          <a:prstGeom prst="rect">
            <a:avLst/>
          </a:prstGeom>
          <a:noFill/>
          <a:ln>
            <a:noFill/>
          </a:ln>
        </p:spPr>
        <p:txBody>
          <a:bodyPr anchorCtr="0" anchor="t" bIns="219450" lIns="438900" spcFirstLastPara="1" rIns="438900" wrap="square" tIns="21945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11"/>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22715220" y="10424165"/>
            <a:ext cx="28087320" cy="987552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2598421" y="914406"/>
            <a:ext cx="28087320" cy="28895039"/>
          </a:xfrm>
          <a:prstGeom prst="rect">
            <a:avLst/>
          </a:prstGeom>
          <a:noFill/>
          <a:ln>
            <a:noFill/>
          </a:ln>
        </p:spPr>
        <p:txBody>
          <a:bodyPr anchorCtr="0" anchor="t" bIns="219450" lIns="438900" spcFirstLastPara="1" rIns="438900" wrap="square" tIns="21945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2"/>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3291840" y="10226042"/>
            <a:ext cx="37307519" cy="705612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3"/>
          <p:cNvSpPr txBox="1"/>
          <p:nvPr>
            <p:ph idx="1" type="subTitle"/>
          </p:nvPr>
        </p:nvSpPr>
        <p:spPr>
          <a:xfrm>
            <a:off x="6583680" y="18653759"/>
            <a:ext cx="30723839" cy="8412480"/>
          </a:xfrm>
          <a:prstGeom prst="rect">
            <a:avLst/>
          </a:prstGeom>
          <a:noFill/>
          <a:ln>
            <a:noFill/>
          </a:ln>
        </p:spPr>
        <p:txBody>
          <a:bodyPr anchorCtr="0" anchor="t" bIns="219450" lIns="438900" spcFirstLastPara="1" rIns="438900" wrap="square" tIns="219450">
            <a:noAutofit/>
          </a:bodyPr>
          <a:lstStyle>
            <a:lvl1pPr lvl="0" algn="ctr">
              <a:spcBef>
                <a:spcPts val="3080"/>
              </a:spcBef>
              <a:spcAft>
                <a:spcPts val="0"/>
              </a:spcAft>
              <a:buClr>
                <a:srgbClr val="888888"/>
              </a:buClr>
              <a:buSzPts val="15400"/>
              <a:buNone/>
              <a:defRPr>
                <a:solidFill>
                  <a:srgbClr val="888888"/>
                </a:solidFill>
              </a:defRPr>
            </a:lvl1pPr>
            <a:lvl2pPr lvl="1" algn="ctr">
              <a:spcBef>
                <a:spcPts val="2680"/>
              </a:spcBef>
              <a:spcAft>
                <a:spcPts val="0"/>
              </a:spcAft>
              <a:buClr>
                <a:srgbClr val="888888"/>
              </a:buClr>
              <a:buSzPts val="13400"/>
              <a:buNone/>
              <a:defRPr>
                <a:solidFill>
                  <a:srgbClr val="888888"/>
                </a:solidFill>
              </a:defRPr>
            </a:lvl2pPr>
            <a:lvl3pPr lvl="2" algn="ctr">
              <a:spcBef>
                <a:spcPts val="2300"/>
              </a:spcBef>
              <a:spcAft>
                <a:spcPts val="0"/>
              </a:spcAft>
              <a:buClr>
                <a:srgbClr val="888888"/>
              </a:buClr>
              <a:buSzPts val="11500"/>
              <a:buNone/>
              <a:defRPr>
                <a:solidFill>
                  <a:srgbClr val="888888"/>
                </a:solidFill>
              </a:defRPr>
            </a:lvl3pPr>
            <a:lvl4pPr lvl="3" algn="ctr">
              <a:spcBef>
                <a:spcPts val="1920"/>
              </a:spcBef>
              <a:spcAft>
                <a:spcPts val="0"/>
              </a:spcAft>
              <a:buClr>
                <a:srgbClr val="888888"/>
              </a:buClr>
              <a:buSzPts val="9600"/>
              <a:buNone/>
              <a:defRPr>
                <a:solidFill>
                  <a:srgbClr val="888888"/>
                </a:solidFill>
              </a:defRPr>
            </a:lvl4pPr>
            <a:lvl5pPr lvl="4" algn="ctr">
              <a:spcBef>
                <a:spcPts val="1920"/>
              </a:spcBef>
              <a:spcAft>
                <a:spcPts val="0"/>
              </a:spcAft>
              <a:buClr>
                <a:srgbClr val="888888"/>
              </a:buClr>
              <a:buSzPts val="9600"/>
              <a:buNone/>
              <a:defRPr>
                <a:solidFill>
                  <a:srgbClr val="888888"/>
                </a:solidFill>
              </a:defRPr>
            </a:lvl5pPr>
            <a:lvl6pPr lvl="5" algn="ctr">
              <a:spcBef>
                <a:spcPts val="1920"/>
              </a:spcBef>
              <a:spcAft>
                <a:spcPts val="0"/>
              </a:spcAft>
              <a:buClr>
                <a:srgbClr val="888888"/>
              </a:buClr>
              <a:buSzPts val="9600"/>
              <a:buNone/>
              <a:defRPr>
                <a:solidFill>
                  <a:srgbClr val="888888"/>
                </a:solidFill>
              </a:defRPr>
            </a:lvl6pPr>
            <a:lvl7pPr lvl="6" algn="ctr">
              <a:spcBef>
                <a:spcPts val="1920"/>
              </a:spcBef>
              <a:spcAft>
                <a:spcPts val="0"/>
              </a:spcAft>
              <a:buClr>
                <a:srgbClr val="888888"/>
              </a:buClr>
              <a:buSzPts val="9600"/>
              <a:buNone/>
              <a:defRPr>
                <a:solidFill>
                  <a:srgbClr val="888888"/>
                </a:solidFill>
              </a:defRPr>
            </a:lvl7pPr>
            <a:lvl8pPr lvl="7" algn="ctr">
              <a:spcBef>
                <a:spcPts val="1920"/>
              </a:spcBef>
              <a:spcAft>
                <a:spcPts val="0"/>
              </a:spcAft>
              <a:buClr>
                <a:srgbClr val="888888"/>
              </a:buClr>
              <a:buSzPts val="9600"/>
              <a:buNone/>
              <a:defRPr>
                <a:solidFill>
                  <a:srgbClr val="888888"/>
                </a:solidFill>
              </a:defRPr>
            </a:lvl8pPr>
            <a:lvl9pPr lvl="8" algn="ctr">
              <a:spcBef>
                <a:spcPts val="1920"/>
              </a:spcBef>
              <a:spcAft>
                <a:spcPts val="0"/>
              </a:spcAft>
              <a:buClr>
                <a:srgbClr val="888888"/>
              </a:buClr>
              <a:buSzPts val="9600"/>
              <a:buNone/>
              <a:defRPr>
                <a:solidFill>
                  <a:srgbClr val="888888"/>
                </a:solidFill>
              </a:defRPr>
            </a:lvl9pPr>
          </a:lstStyle>
          <a:p/>
        </p:txBody>
      </p:sp>
      <p:sp>
        <p:nvSpPr>
          <p:cNvPr id="22" name="Google Shape;22;p3"/>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2194560" y="1318262"/>
            <a:ext cx="39502081" cy="54864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 type="body"/>
          </p:nvPr>
        </p:nvSpPr>
        <p:spPr>
          <a:xfrm>
            <a:off x="2194560" y="7680963"/>
            <a:ext cx="39502081" cy="21724621"/>
          </a:xfrm>
          <a:prstGeom prst="rect">
            <a:avLst/>
          </a:prstGeom>
          <a:noFill/>
          <a:ln>
            <a:noFill/>
          </a:ln>
        </p:spPr>
        <p:txBody>
          <a:bodyPr anchorCtr="0" anchor="t" bIns="219450" lIns="438900" spcFirstLastPara="1" rIns="438900" wrap="square" tIns="21945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8" name="Google Shape;28;p4"/>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3467102" y="21153122"/>
            <a:ext cx="37307519" cy="6537960"/>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Clr>
                <a:schemeClr val="dk1"/>
              </a:buClr>
              <a:buSzPts val="19200"/>
              <a:buFont typeface="Calibri"/>
              <a:buNone/>
              <a:defRPr b="1" sz="19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body"/>
          </p:nvPr>
        </p:nvSpPr>
        <p:spPr>
          <a:xfrm>
            <a:off x="3467102" y="13952225"/>
            <a:ext cx="37307519" cy="7200898"/>
          </a:xfrm>
          <a:prstGeom prst="rect">
            <a:avLst/>
          </a:prstGeom>
          <a:noFill/>
          <a:ln>
            <a:noFill/>
          </a:ln>
        </p:spPr>
        <p:txBody>
          <a:bodyPr anchorCtr="0" anchor="b" bIns="219450" lIns="438900" spcFirstLastPara="1" rIns="438900" wrap="square" tIns="219450">
            <a:noAutofit/>
          </a:bodyPr>
          <a:lstStyle>
            <a:lvl1pPr indent="-228600" lvl="0" marL="457200" algn="l">
              <a:spcBef>
                <a:spcPts val="1920"/>
              </a:spcBef>
              <a:spcAft>
                <a:spcPts val="0"/>
              </a:spcAft>
              <a:buClr>
                <a:srgbClr val="888888"/>
              </a:buClr>
              <a:buSzPts val="9600"/>
              <a:buNone/>
              <a:defRPr sz="9600">
                <a:solidFill>
                  <a:srgbClr val="888888"/>
                </a:solidFill>
              </a:defRPr>
            </a:lvl1pPr>
            <a:lvl2pPr indent="-228600" lvl="1" marL="914400" algn="l">
              <a:spcBef>
                <a:spcPts val="1720"/>
              </a:spcBef>
              <a:spcAft>
                <a:spcPts val="0"/>
              </a:spcAft>
              <a:buClr>
                <a:srgbClr val="888888"/>
              </a:buClr>
              <a:buSzPts val="8600"/>
              <a:buNone/>
              <a:defRPr sz="8600">
                <a:solidFill>
                  <a:srgbClr val="888888"/>
                </a:solidFill>
              </a:defRPr>
            </a:lvl2pPr>
            <a:lvl3pPr indent="-228600" lvl="2" marL="1371600" algn="l">
              <a:spcBef>
                <a:spcPts val="1540"/>
              </a:spcBef>
              <a:spcAft>
                <a:spcPts val="0"/>
              </a:spcAft>
              <a:buClr>
                <a:srgbClr val="888888"/>
              </a:buClr>
              <a:buSzPts val="7700"/>
              <a:buNone/>
              <a:defRPr sz="7700">
                <a:solidFill>
                  <a:srgbClr val="888888"/>
                </a:solidFill>
              </a:defRPr>
            </a:lvl3pPr>
            <a:lvl4pPr indent="-228600" lvl="3" marL="1828800" algn="l">
              <a:spcBef>
                <a:spcPts val="1340"/>
              </a:spcBef>
              <a:spcAft>
                <a:spcPts val="0"/>
              </a:spcAft>
              <a:buClr>
                <a:srgbClr val="888888"/>
              </a:buClr>
              <a:buSzPts val="6700"/>
              <a:buNone/>
              <a:defRPr sz="6700">
                <a:solidFill>
                  <a:srgbClr val="888888"/>
                </a:solidFill>
              </a:defRPr>
            </a:lvl4pPr>
            <a:lvl5pPr indent="-228600" lvl="4" marL="2286000" algn="l">
              <a:spcBef>
                <a:spcPts val="1340"/>
              </a:spcBef>
              <a:spcAft>
                <a:spcPts val="0"/>
              </a:spcAft>
              <a:buClr>
                <a:srgbClr val="888888"/>
              </a:buClr>
              <a:buSzPts val="6700"/>
              <a:buNone/>
              <a:defRPr sz="6700">
                <a:solidFill>
                  <a:srgbClr val="888888"/>
                </a:solidFill>
              </a:defRPr>
            </a:lvl5pPr>
            <a:lvl6pPr indent="-228600" lvl="5" marL="2743200" algn="l">
              <a:spcBef>
                <a:spcPts val="1340"/>
              </a:spcBef>
              <a:spcAft>
                <a:spcPts val="0"/>
              </a:spcAft>
              <a:buClr>
                <a:srgbClr val="888888"/>
              </a:buClr>
              <a:buSzPts val="6700"/>
              <a:buNone/>
              <a:defRPr sz="6700">
                <a:solidFill>
                  <a:srgbClr val="888888"/>
                </a:solidFill>
              </a:defRPr>
            </a:lvl6pPr>
            <a:lvl7pPr indent="-228600" lvl="6" marL="3200400" algn="l">
              <a:spcBef>
                <a:spcPts val="1340"/>
              </a:spcBef>
              <a:spcAft>
                <a:spcPts val="0"/>
              </a:spcAft>
              <a:buClr>
                <a:srgbClr val="888888"/>
              </a:buClr>
              <a:buSzPts val="6700"/>
              <a:buNone/>
              <a:defRPr sz="6700">
                <a:solidFill>
                  <a:srgbClr val="888888"/>
                </a:solidFill>
              </a:defRPr>
            </a:lvl7pPr>
            <a:lvl8pPr indent="-228600" lvl="7" marL="3657600" algn="l">
              <a:spcBef>
                <a:spcPts val="1340"/>
              </a:spcBef>
              <a:spcAft>
                <a:spcPts val="0"/>
              </a:spcAft>
              <a:buClr>
                <a:srgbClr val="888888"/>
              </a:buClr>
              <a:buSzPts val="6700"/>
              <a:buNone/>
              <a:defRPr sz="6700">
                <a:solidFill>
                  <a:srgbClr val="888888"/>
                </a:solidFill>
              </a:defRPr>
            </a:lvl8pPr>
            <a:lvl9pPr indent="-228600" lvl="8" marL="4114800" algn="l">
              <a:spcBef>
                <a:spcPts val="1340"/>
              </a:spcBef>
              <a:spcAft>
                <a:spcPts val="0"/>
              </a:spcAft>
              <a:buClr>
                <a:srgbClr val="888888"/>
              </a:buClr>
              <a:buSzPts val="6700"/>
              <a:buNone/>
              <a:defRPr sz="6700">
                <a:solidFill>
                  <a:srgbClr val="888888"/>
                </a:solidFill>
              </a:defRPr>
            </a:lvl9pPr>
          </a:lstStyle>
          <a:p/>
        </p:txBody>
      </p:sp>
      <p:sp>
        <p:nvSpPr>
          <p:cNvPr id="34" name="Google Shape;34;p5"/>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2194560" y="1318262"/>
            <a:ext cx="39502081" cy="54864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2194560" y="7680963"/>
            <a:ext cx="19385280" cy="21724621"/>
          </a:xfrm>
          <a:prstGeom prst="rect">
            <a:avLst/>
          </a:prstGeom>
          <a:noFill/>
          <a:ln>
            <a:noFill/>
          </a:ln>
        </p:spPr>
        <p:txBody>
          <a:bodyPr anchorCtr="0" anchor="t" bIns="219450" lIns="438900" spcFirstLastPara="1" rIns="438900" wrap="square" tIns="219450">
            <a:noAutofit/>
          </a:bodyPr>
          <a:lstStyle>
            <a:lvl1pPr indent="-1079500" lvl="0" marL="457200" algn="l">
              <a:spcBef>
                <a:spcPts val="2680"/>
              </a:spcBef>
              <a:spcAft>
                <a:spcPts val="0"/>
              </a:spcAft>
              <a:buClr>
                <a:schemeClr val="dk1"/>
              </a:buClr>
              <a:buSzPts val="13400"/>
              <a:buChar char="•"/>
              <a:defRPr sz="13400"/>
            </a:lvl1pPr>
            <a:lvl2pPr indent="-958850" lvl="1" marL="914400" algn="l">
              <a:spcBef>
                <a:spcPts val="2300"/>
              </a:spcBef>
              <a:spcAft>
                <a:spcPts val="0"/>
              </a:spcAft>
              <a:buClr>
                <a:schemeClr val="dk1"/>
              </a:buClr>
              <a:buSzPts val="11500"/>
              <a:buChar char="–"/>
              <a:defRPr sz="11500"/>
            </a:lvl2pPr>
            <a:lvl3pPr indent="-838200" lvl="2" marL="1371600" algn="l">
              <a:spcBef>
                <a:spcPts val="1920"/>
              </a:spcBef>
              <a:spcAft>
                <a:spcPts val="0"/>
              </a:spcAft>
              <a:buClr>
                <a:schemeClr val="dk1"/>
              </a:buClr>
              <a:buSzPts val="9600"/>
              <a:buChar char="•"/>
              <a:defRPr sz="9600"/>
            </a:lvl3pPr>
            <a:lvl4pPr indent="-774700" lvl="3" marL="1828800" algn="l">
              <a:spcBef>
                <a:spcPts val="1720"/>
              </a:spcBef>
              <a:spcAft>
                <a:spcPts val="0"/>
              </a:spcAft>
              <a:buClr>
                <a:schemeClr val="dk1"/>
              </a:buClr>
              <a:buSzPts val="8600"/>
              <a:buChar char="–"/>
              <a:defRPr sz="8600"/>
            </a:lvl4pPr>
            <a:lvl5pPr indent="-774700" lvl="4" marL="2286000" algn="l">
              <a:spcBef>
                <a:spcPts val="1720"/>
              </a:spcBef>
              <a:spcAft>
                <a:spcPts val="0"/>
              </a:spcAft>
              <a:buClr>
                <a:schemeClr val="dk1"/>
              </a:buClr>
              <a:buSzPts val="8600"/>
              <a:buChar char="»"/>
              <a:defRPr sz="8600"/>
            </a:lvl5pPr>
            <a:lvl6pPr indent="-774700" lvl="5" marL="2743200" algn="l">
              <a:spcBef>
                <a:spcPts val="1720"/>
              </a:spcBef>
              <a:spcAft>
                <a:spcPts val="0"/>
              </a:spcAft>
              <a:buClr>
                <a:schemeClr val="dk1"/>
              </a:buClr>
              <a:buSzPts val="8600"/>
              <a:buChar char="•"/>
              <a:defRPr sz="8600"/>
            </a:lvl6pPr>
            <a:lvl7pPr indent="-774700" lvl="6" marL="3200400" algn="l">
              <a:spcBef>
                <a:spcPts val="1720"/>
              </a:spcBef>
              <a:spcAft>
                <a:spcPts val="0"/>
              </a:spcAft>
              <a:buClr>
                <a:schemeClr val="dk1"/>
              </a:buClr>
              <a:buSzPts val="8600"/>
              <a:buChar char="•"/>
              <a:defRPr sz="8600"/>
            </a:lvl7pPr>
            <a:lvl8pPr indent="-774700" lvl="7" marL="3657600" algn="l">
              <a:spcBef>
                <a:spcPts val="1720"/>
              </a:spcBef>
              <a:spcAft>
                <a:spcPts val="0"/>
              </a:spcAft>
              <a:buClr>
                <a:schemeClr val="dk1"/>
              </a:buClr>
              <a:buSzPts val="8600"/>
              <a:buChar char="•"/>
              <a:defRPr sz="8600"/>
            </a:lvl8pPr>
            <a:lvl9pPr indent="-774700" lvl="8" marL="4114800" algn="l">
              <a:spcBef>
                <a:spcPts val="1720"/>
              </a:spcBef>
              <a:spcAft>
                <a:spcPts val="0"/>
              </a:spcAft>
              <a:buClr>
                <a:schemeClr val="dk1"/>
              </a:buClr>
              <a:buSzPts val="8600"/>
              <a:buChar char="•"/>
              <a:defRPr sz="8600"/>
            </a:lvl9pPr>
          </a:lstStyle>
          <a:p/>
        </p:txBody>
      </p:sp>
      <p:sp>
        <p:nvSpPr>
          <p:cNvPr id="40" name="Google Shape;40;p6"/>
          <p:cNvSpPr txBox="1"/>
          <p:nvPr>
            <p:ph idx="2" type="body"/>
          </p:nvPr>
        </p:nvSpPr>
        <p:spPr>
          <a:xfrm>
            <a:off x="22311359" y="7680963"/>
            <a:ext cx="19385280" cy="21724621"/>
          </a:xfrm>
          <a:prstGeom prst="rect">
            <a:avLst/>
          </a:prstGeom>
          <a:noFill/>
          <a:ln>
            <a:noFill/>
          </a:ln>
        </p:spPr>
        <p:txBody>
          <a:bodyPr anchorCtr="0" anchor="t" bIns="219450" lIns="438900" spcFirstLastPara="1" rIns="438900" wrap="square" tIns="219450">
            <a:noAutofit/>
          </a:bodyPr>
          <a:lstStyle>
            <a:lvl1pPr indent="-1079500" lvl="0" marL="457200" algn="l">
              <a:spcBef>
                <a:spcPts val="2680"/>
              </a:spcBef>
              <a:spcAft>
                <a:spcPts val="0"/>
              </a:spcAft>
              <a:buClr>
                <a:schemeClr val="dk1"/>
              </a:buClr>
              <a:buSzPts val="13400"/>
              <a:buChar char="•"/>
              <a:defRPr sz="13400"/>
            </a:lvl1pPr>
            <a:lvl2pPr indent="-958850" lvl="1" marL="914400" algn="l">
              <a:spcBef>
                <a:spcPts val="2300"/>
              </a:spcBef>
              <a:spcAft>
                <a:spcPts val="0"/>
              </a:spcAft>
              <a:buClr>
                <a:schemeClr val="dk1"/>
              </a:buClr>
              <a:buSzPts val="11500"/>
              <a:buChar char="–"/>
              <a:defRPr sz="11500"/>
            </a:lvl2pPr>
            <a:lvl3pPr indent="-838200" lvl="2" marL="1371600" algn="l">
              <a:spcBef>
                <a:spcPts val="1920"/>
              </a:spcBef>
              <a:spcAft>
                <a:spcPts val="0"/>
              </a:spcAft>
              <a:buClr>
                <a:schemeClr val="dk1"/>
              </a:buClr>
              <a:buSzPts val="9600"/>
              <a:buChar char="•"/>
              <a:defRPr sz="9600"/>
            </a:lvl3pPr>
            <a:lvl4pPr indent="-774700" lvl="3" marL="1828800" algn="l">
              <a:spcBef>
                <a:spcPts val="1720"/>
              </a:spcBef>
              <a:spcAft>
                <a:spcPts val="0"/>
              </a:spcAft>
              <a:buClr>
                <a:schemeClr val="dk1"/>
              </a:buClr>
              <a:buSzPts val="8600"/>
              <a:buChar char="–"/>
              <a:defRPr sz="8600"/>
            </a:lvl4pPr>
            <a:lvl5pPr indent="-774700" lvl="4" marL="2286000" algn="l">
              <a:spcBef>
                <a:spcPts val="1720"/>
              </a:spcBef>
              <a:spcAft>
                <a:spcPts val="0"/>
              </a:spcAft>
              <a:buClr>
                <a:schemeClr val="dk1"/>
              </a:buClr>
              <a:buSzPts val="8600"/>
              <a:buChar char="»"/>
              <a:defRPr sz="8600"/>
            </a:lvl5pPr>
            <a:lvl6pPr indent="-774700" lvl="5" marL="2743200" algn="l">
              <a:spcBef>
                <a:spcPts val="1720"/>
              </a:spcBef>
              <a:spcAft>
                <a:spcPts val="0"/>
              </a:spcAft>
              <a:buClr>
                <a:schemeClr val="dk1"/>
              </a:buClr>
              <a:buSzPts val="8600"/>
              <a:buChar char="•"/>
              <a:defRPr sz="8600"/>
            </a:lvl6pPr>
            <a:lvl7pPr indent="-774700" lvl="6" marL="3200400" algn="l">
              <a:spcBef>
                <a:spcPts val="1720"/>
              </a:spcBef>
              <a:spcAft>
                <a:spcPts val="0"/>
              </a:spcAft>
              <a:buClr>
                <a:schemeClr val="dk1"/>
              </a:buClr>
              <a:buSzPts val="8600"/>
              <a:buChar char="•"/>
              <a:defRPr sz="8600"/>
            </a:lvl7pPr>
            <a:lvl8pPr indent="-774700" lvl="7" marL="3657600" algn="l">
              <a:spcBef>
                <a:spcPts val="1720"/>
              </a:spcBef>
              <a:spcAft>
                <a:spcPts val="0"/>
              </a:spcAft>
              <a:buClr>
                <a:schemeClr val="dk1"/>
              </a:buClr>
              <a:buSzPts val="8600"/>
              <a:buChar char="•"/>
              <a:defRPr sz="8600"/>
            </a:lvl8pPr>
            <a:lvl9pPr indent="-774700" lvl="8" marL="4114800" algn="l">
              <a:spcBef>
                <a:spcPts val="1720"/>
              </a:spcBef>
              <a:spcAft>
                <a:spcPts val="0"/>
              </a:spcAft>
              <a:buClr>
                <a:schemeClr val="dk1"/>
              </a:buClr>
              <a:buSzPts val="8600"/>
              <a:buChar char="•"/>
              <a:defRPr sz="8600"/>
            </a:lvl9pPr>
          </a:lstStyle>
          <a:p/>
        </p:txBody>
      </p:sp>
      <p:sp>
        <p:nvSpPr>
          <p:cNvPr id="41" name="Google Shape;41;p6"/>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2194560" y="1318262"/>
            <a:ext cx="39502081" cy="54864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Clr>
                <a:schemeClr val="dk1"/>
              </a:buClr>
              <a:buSzPts val="211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body"/>
          </p:nvPr>
        </p:nvSpPr>
        <p:spPr>
          <a:xfrm>
            <a:off x="2194560" y="7368542"/>
            <a:ext cx="19392902" cy="3070858"/>
          </a:xfrm>
          <a:prstGeom prst="rect">
            <a:avLst/>
          </a:prstGeom>
          <a:noFill/>
          <a:ln>
            <a:noFill/>
          </a:ln>
        </p:spPr>
        <p:txBody>
          <a:bodyPr anchorCtr="0" anchor="b" bIns="219450" lIns="438900" spcFirstLastPara="1" rIns="438900" wrap="square" tIns="219450">
            <a:noAutofit/>
          </a:bodyPr>
          <a:lstStyle>
            <a:lvl1pPr indent="-228600" lvl="0" marL="457200" algn="l">
              <a:spcBef>
                <a:spcPts val="2300"/>
              </a:spcBef>
              <a:spcAft>
                <a:spcPts val="0"/>
              </a:spcAft>
              <a:buClr>
                <a:schemeClr val="dk1"/>
              </a:buClr>
              <a:buSzPts val="11500"/>
              <a:buNone/>
              <a:defRPr b="1" sz="11500"/>
            </a:lvl1pPr>
            <a:lvl2pPr indent="-228600" lvl="1" marL="914400" algn="l">
              <a:spcBef>
                <a:spcPts val="1920"/>
              </a:spcBef>
              <a:spcAft>
                <a:spcPts val="0"/>
              </a:spcAft>
              <a:buClr>
                <a:schemeClr val="dk1"/>
              </a:buClr>
              <a:buSzPts val="9600"/>
              <a:buNone/>
              <a:defRPr b="1" sz="9600"/>
            </a:lvl2pPr>
            <a:lvl3pPr indent="-228600" lvl="2" marL="1371600" algn="l">
              <a:spcBef>
                <a:spcPts val="1720"/>
              </a:spcBef>
              <a:spcAft>
                <a:spcPts val="0"/>
              </a:spcAft>
              <a:buClr>
                <a:schemeClr val="dk1"/>
              </a:buClr>
              <a:buSzPts val="8600"/>
              <a:buNone/>
              <a:defRPr b="1" sz="8600"/>
            </a:lvl3pPr>
            <a:lvl4pPr indent="-228600" lvl="3" marL="1828800" algn="l">
              <a:spcBef>
                <a:spcPts val="1540"/>
              </a:spcBef>
              <a:spcAft>
                <a:spcPts val="0"/>
              </a:spcAft>
              <a:buClr>
                <a:schemeClr val="dk1"/>
              </a:buClr>
              <a:buSzPts val="7700"/>
              <a:buNone/>
              <a:defRPr b="1" sz="7700"/>
            </a:lvl4pPr>
            <a:lvl5pPr indent="-228600" lvl="4" marL="2286000" algn="l">
              <a:spcBef>
                <a:spcPts val="1540"/>
              </a:spcBef>
              <a:spcAft>
                <a:spcPts val="0"/>
              </a:spcAft>
              <a:buClr>
                <a:schemeClr val="dk1"/>
              </a:buClr>
              <a:buSzPts val="7700"/>
              <a:buNone/>
              <a:defRPr b="1" sz="7700"/>
            </a:lvl5pPr>
            <a:lvl6pPr indent="-228600" lvl="5" marL="2743200" algn="l">
              <a:spcBef>
                <a:spcPts val="1540"/>
              </a:spcBef>
              <a:spcAft>
                <a:spcPts val="0"/>
              </a:spcAft>
              <a:buClr>
                <a:schemeClr val="dk1"/>
              </a:buClr>
              <a:buSzPts val="7700"/>
              <a:buNone/>
              <a:defRPr b="1" sz="7700"/>
            </a:lvl6pPr>
            <a:lvl7pPr indent="-228600" lvl="6" marL="3200400" algn="l">
              <a:spcBef>
                <a:spcPts val="1540"/>
              </a:spcBef>
              <a:spcAft>
                <a:spcPts val="0"/>
              </a:spcAft>
              <a:buClr>
                <a:schemeClr val="dk1"/>
              </a:buClr>
              <a:buSzPts val="7700"/>
              <a:buNone/>
              <a:defRPr b="1" sz="7700"/>
            </a:lvl7pPr>
            <a:lvl8pPr indent="-228600" lvl="7" marL="3657600" algn="l">
              <a:spcBef>
                <a:spcPts val="1540"/>
              </a:spcBef>
              <a:spcAft>
                <a:spcPts val="0"/>
              </a:spcAft>
              <a:buClr>
                <a:schemeClr val="dk1"/>
              </a:buClr>
              <a:buSzPts val="7700"/>
              <a:buNone/>
              <a:defRPr b="1" sz="7700"/>
            </a:lvl8pPr>
            <a:lvl9pPr indent="-228600" lvl="8" marL="4114800" algn="l">
              <a:spcBef>
                <a:spcPts val="1540"/>
              </a:spcBef>
              <a:spcAft>
                <a:spcPts val="0"/>
              </a:spcAft>
              <a:buClr>
                <a:schemeClr val="dk1"/>
              </a:buClr>
              <a:buSzPts val="7700"/>
              <a:buNone/>
              <a:defRPr b="1" sz="7700"/>
            </a:lvl9pPr>
          </a:lstStyle>
          <a:p/>
        </p:txBody>
      </p:sp>
      <p:sp>
        <p:nvSpPr>
          <p:cNvPr id="47" name="Google Shape;47;p7"/>
          <p:cNvSpPr txBox="1"/>
          <p:nvPr>
            <p:ph idx="2" type="body"/>
          </p:nvPr>
        </p:nvSpPr>
        <p:spPr>
          <a:xfrm>
            <a:off x="2194560" y="10439400"/>
            <a:ext cx="19392902" cy="18966182"/>
          </a:xfrm>
          <a:prstGeom prst="rect">
            <a:avLst/>
          </a:prstGeom>
          <a:noFill/>
          <a:ln>
            <a:noFill/>
          </a:ln>
        </p:spPr>
        <p:txBody>
          <a:bodyPr anchorCtr="0" anchor="t" bIns="219450" lIns="438900" spcFirstLastPara="1" rIns="438900" wrap="square" tIns="219450">
            <a:noAutofit/>
          </a:bodyPr>
          <a:lstStyle>
            <a:lvl1pPr indent="-958850" lvl="0" marL="457200" algn="l">
              <a:spcBef>
                <a:spcPts val="2300"/>
              </a:spcBef>
              <a:spcAft>
                <a:spcPts val="0"/>
              </a:spcAft>
              <a:buClr>
                <a:schemeClr val="dk1"/>
              </a:buClr>
              <a:buSzPts val="11500"/>
              <a:buChar char="•"/>
              <a:defRPr sz="11500"/>
            </a:lvl1pPr>
            <a:lvl2pPr indent="-838200" lvl="1" marL="914400" algn="l">
              <a:spcBef>
                <a:spcPts val="1920"/>
              </a:spcBef>
              <a:spcAft>
                <a:spcPts val="0"/>
              </a:spcAft>
              <a:buClr>
                <a:schemeClr val="dk1"/>
              </a:buClr>
              <a:buSzPts val="9600"/>
              <a:buChar char="–"/>
              <a:defRPr sz="9600"/>
            </a:lvl2pPr>
            <a:lvl3pPr indent="-774700" lvl="2" marL="1371600" algn="l">
              <a:spcBef>
                <a:spcPts val="1720"/>
              </a:spcBef>
              <a:spcAft>
                <a:spcPts val="0"/>
              </a:spcAft>
              <a:buClr>
                <a:schemeClr val="dk1"/>
              </a:buClr>
              <a:buSzPts val="8600"/>
              <a:buChar char="•"/>
              <a:defRPr sz="8600"/>
            </a:lvl3pPr>
            <a:lvl4pPr indent="-717550" lvl="3" marL="1828800" algn="l">
              <a:spcBef>
                <a:spcPts val="1540"/>
              </a:spcBef>
              <a:spcAft>
                <a:spcPts val="0"/>
              </a:spcAft>
              <a:buClr>
                <a:schemeClr val="dk1"/>
              </a:buClr>
              <a:buSzPts val="7700"/>
              <a:buChar char="–"/>
              <a:defRPr sz="7700"/>
            </a:lvl4pPr>
            <a:lvl5pPr indent="-717550" lvl="4" marL="2286000" algn="l">
              <a:spcBef>
                <a:spcPts val="1540"/>
              </a:spcBef>
              <a:spcAft>
                <a:spcPts val="0"/>
              </a:spcAft>
              <a:buClr>
                <a:schemeClr val="dk1"/>
              </a:buClr>
              <a:buSzPts val="7700"/>
              <a:buChar char="»"/>
              <a:defRPr sz="7700"/>
            </a:lvl5pPr>
            <a:lvl6pPr indent="-717550" lvl="5" marL="2743200" algn="l">
              <a:spcBef>
                <a:spcPts val="1540"/>
              </a:spcBef>
              <a:spcAft>
                <a:spcPts val="0"/>
              </a:spcAft>
              <a:buClr>
                <a:schemeClr val="dk1"/>
              </a:buClr>
              <a:buSzPts val="7700"/>
              <a:buChar char="•"/>
              <a:defRPr sz="7700"/>
            </a:lvl6pPr>
            <a:lvl7pPr indent="-717550" lvl="6" marL="3200400" algn="l">
              <a:spcBef>
                <a:spcPts val="1540"/>
              </a:spcBef>
              <a:spcAft>
                <a:spcPts val="0"/>
              </a:spcAft>
              <a:buClr>
                <a:schemeClr val="dk1"/>
              </a:buClr>
              <a:buSzPts val="7700"/>
              <a:buChar char="•"/>
              <a:defRPr sz="7700"/>
            </a:lvl7pPr>
            <a:lvl8pPr indent="-717550" lvl="7" marL="3657600" algn="l">
              <a:spcBef>
                <a:spcPts val="1540"/>
              </a:spcBef>
              <a:spcAft>
                <a:spcPts val="0"/>
              </a:spcAft>
              <a:buClr>
                <a:schemeClr val="dk1"/>
              </a:buClr>
              <a:buSzPts val="7700"/>
              <a:buChar char="•"/>
              <a:defRPr sz="7700"/>
            </a:lvl8pPr>
            <a:lvl9pPr indent="-717550" lvl="8" marL="4114800" algn="l">
              <a:spcBef>
                <a:spcPts val="1540"/>
              </a:spcBef>
              <a:spcAft>
                <a:spcPts val="0"/>
              </a:spcAft>
              <a:buClr>
                <a:schemeClr val="dk1"/>
              </a:buClr>
              <a:buSzPts val="7700"/>
              <a:buChar char="•"/>
              <a:defRPr sz="7700"/>
            </a:lvl9pPr>
          </a:lstStyle>
          <a:p/>
        </p:txBody>
      </p:sp>
      <p:sp>
        <p:nvSpPr>
          <p:cNvPr id="48" name="Google Shape;48;p7"/>
          <p:cNvSpPr txBox="1"/>
          <p:nvPr>
            <p:ph idx="3" type="body"/>
          </p:nvPr>
        </p:nvSpPr>
        <p:spPr>
          <a:xfrm>
            <a:off x="22296122" y="7368542"/>
            <a:ext cx="19400519" cy="3070858"/>
          </a:xfrm>
          <a:prstGeom prst="rect">
            <a:avLst/>
          </a:prstGeom>
          <a:noFill/>
          <a:ln>
            <a:noFill/>
          </a:ln>
        </p:spPr>
        <p:txBody>
          <a:bodyPr anchorCtr="0" anchor="b" bIns="219450" lIns="438900" spcFirstLastPara="1" rIns="438900" wrap="square" tIns="219450">
            <a:noAutofit/>
          </a:bodyPr>
          <a:lstStyle>
            <a:lvl1pPr indent="-228600" lvl="0" marL="457200" algn="l">
              <a:spcBef>
                <a:spcPts val="2300"/>
              </a:spcBef>
              <a:spcAft>
                <a:spcPts val="0"/>
              </a:spcAft>
              <a:buClr>
                <a:schemeClr val="dk1"/>
              </a:buClr>
              <a:buSzPts val="11500"/>
              <a:buNone/>
              <a:defRPr b="1" sz="11500"/>
            </a:lvl1pPr>
            <a:lvl2pPr indent="-228600" lvl="1" marL="914400" algn="l">
              <a:spcBef>
                <a:spcPts val="1920"/>
              </a:spcBef>
              <a:spcAft>
                <a:spcPts val="0"/>
              </a:spcAft>
              <a:buClr>
                <a:schemeClr val="dk1"/>
              </a:buClr>
              <a:buSzPts val="9600"/>
              <a:buNone/>
              <a:defRPr b="1" sz="9600"/>
            </a:lvl2pPr>
            <a:lvl3pPr indent="-228600" lvl="2" marL="1371600" algn="l">
              <a:spcBef>
                <a:spcPts val="1720"/>
              </a:spcBef>
              <a:spcAft>
                <a:spcPts val="0"/>
              </a:spcAft>
              <a:buClr>
                <a:schemeClr val="dk1"/>
              </a:buClr>
              <a:buSzPts val="8600"/>
              <a:buNone/>
              <a:defRPr b="1" sz="8600"/>
            </a:lvl3pPr>
            <a:lvl4pPr indent="-228600" lvl="3" marL="1828800" algn="l">
              <a:spcBef>
                <a:spcPts val="1540"/>
              </a:spcBef>
              <a:spcAft>
                <a:spcPts val="0"/>
              </a:spcAft>
              <a:buClr>
                <a:schemeClr val="dk1"/>
              </a:buClr>
              <a:buSzPts val="7700"/>
              <a:buNone/>
              <a:defRPr b="1" sz="7700"/>
            </a:lvl4pPr>
            <a:lvl5pPr indent="-228600" lvl="4" marL="2286000" algn="l">
              <a:spcBef>
                <a:spcPts val="1540"/>
              </a:spcBef>
              <a:spcAft>
                <a:spcPts val="0"/>
              </a:spcAft>
              <a:buClr>
                <a:schemeClr val="dk1"/>
              </a:buClr>
              <a:buSzPts val="7700"/>
              <a:buNone/>
              <a:defRPr b="1" sz="7700"/>
            </a:lvl5pPr>
            <a:lvl6pPr indent="-228600" lvl="5" marL="2743200" algn="l">
              <a:spcBef>
                <a:spcPts val="1540"/>
              </a:spcBef>
              <a:spcAft>
                <a:spcPts val="0"/>
              </a:spcAft>
              <a:buClr>
                <a:schemeClr val="dk1"/>
              </a:buClr>
              <a:buSzPts val="7700"/>
              <a:buNone/>
              <a:defRPr b="1" sz="7700"/>
            </a:lvl6pPr>
            <a:lvl7pPr indent="-228600" lvl="6" marL="3200400" algn="l">
              <a:spcBef>
                <a:spcPts val="1540"/>
              </a:spcBef>
              <a:spcAft>
                <a:spcPts val="0"/>
              </a:spcAft>
              <a:buClr>
                <a:schemeClr val="dk1"/>
              </a:buClr>
              <a:buSzPts val="7700"/>
              <a:buNone/>
              <a:defRPr b="1" sz="7700"/>
            </a:lvl7pPr>
            <a:lvl8pPr indent="-228600" lvl="7" marL="3657600" algn="l">
              <a:spcBef>
                <a:spcPts val="1540"/>
              </a:spcBef>
              <a:spcAft>
                <a:spcPts val="0"/>
              </a:spcAft>
              <a:buClr>
                <a:schemeClr val="dk1"/>
              </a:buClr>
              <a:buSzPts val="7700"/>
              <a:buNone/>
              <a:defRPr b="1" sz="7700"/>
            </a:lvl8pPr>
            <a:lvl9pPr indent="-228600" lvl="8" marL="4114800" algn="l">
              <a:spcBef>
                <a:spcPts val="1540"/>
              </a:spcBef>
              <a:spcAft>
                <a:spcPts val="0"/>
              </a:spcAft>
              <a:buClr>
                <a:schemeClr val="dk1"/>
              </a:buClr>
              <a:buSzPts val="7700"/>
              <a:buNone/>
              <a:defRPr b="1" sz="7700"/>
            </a:lvl9pPr>
          </a:lstStyle>
          <a:p/>
        </p:txBody>
      </p:sp>
      <p:sp>
        <p:nvSpPr>
          <p:cNvPr id="49" name="Google Shape;49;p7"/>
          <p:cNvSpPr txBox="1"/>
          <p:nvPr>
            <p:ph idx="4" type="body"/>
          </p:nvPr>
        </p:nvSpPr>
        <p:spPr>
          <a:xfrm>
            <a:off x="22296122" y="10439400"/>
            <a:ext cx="19400519" cy="18966182"/>
          </a:xfrm>
          <a:prstGeom prst="rect">
            <a:avLst/>
          </a:prstGeom>
          <a:noFill/>
          <a:ln>
            <a:noFill/>
          </a:ln>
        </p:spPr>
        <p:txBody>
          <a:bodyPr anchorCtr="0" anchor="t" bIns="219450" lIns="438900" spcFirstLastPara="1" rIns="438900" wrap="square" tIns="219450">
            <a:noAutofit/>
          </a:bodyPr>
          <a:lstStyle>
            <a:lvl1pPr indent="-958850" lvl="0" marL="457200" algn="l">
              <a:spcBef>
                <a:spcPts val="2300"/>
              </a:spcBef>
              <a:spcAft>
                <a:spcPts val="0"/>
              </a:spcAft>
              <a:buClr>
                <a:schemeClr val="dk1"/>
              </a:buClr>
              <a:buSzPts val="11500"/>
              <a:buChar char="•"/>
              <a:defRPr sz="11500"/>
            </a:lvl1pPr>
            <a:lvl2pPr indent="-838200" lvl="1" marL="914400" algn="l">
              <a:spcBef>
                <a:spcPts val="1920"/>
              </a:spcBef>
              <a:spcAft>
                <a:spcPts val="0"/>
              </a:spcAft>
              <a:buClr>
                <a:schemeClr val="dk1"/>
              </a:buClr>
              <a:buSzPts val="9600"/>
              <a:buChar char="–"/>
              <a:defRPr sz="9600"/>
            </a:lvl2pPr>
            <a:lvl3pPr indent="-774700" lvl="2" marL="1371600" algn="l">
              <a:spcBef>
                <a:spcPts val="1720"/>
              </a:spcBef>
              <a:spcAft>
                <a:spcPts val="0"/>
              </a:spcAft>
              <a:buClr>
                <a:schemeClr val="dk1"/>
              </a:buClr>
              <a:buSzPts val="8600"/>
              <a:buChar char="•"/>
              <a:defRPr sz="8600"/>
            </a:lvl3pPr>
            <a:lvl4pPr indent="-717550" lvl="3" marL="1828800" algn="l">
              <a:spcBef>
                <a:spcPts val="1540"/>
              </a:spcBef>
              <a:spcAft>
                <a:spcPts val="0"/>
              </a:spcAft>
              <a:buClr>
                <a:schemeClr val="dk1"/>
              </a:buClr>
              <a:buSzPts val="7700"/>
              <a:buChar char="–"/>
              <a:defRPr sz="7700"/>
            </a:lvl4pPr>
            <a:lvl5pPr indent="-717550" lvl="4" marL="2286000" algn="l">
              <a:spcBef>
                <a:spcPts val="1540"/>
              </a:spcBef>
              <a:spcAft>
                <a:spcPts val="0"/>
              </a:spcAft>
              <a:buClr>
                <a:schemeClr val="dk1"/>
              </a:buClr>
              <a:buSzPts val="7700"/>
              <a:buChar char="»"/>
              <a:defRPr sz="7700"/>
            </a:lvl5pPr>
            <a:lvl6pPr indent="-717550" lvl="5" marL="2743200" algn="l">
              <a:spcBef>
                <a:spcPts val="1540"/>
              </a:spcBef>
              <a:spcAft>
                <a:spcPts val="0"/>
              </a:spcAft>
              <a:buClr>
                <a:schemeClr val="dk1"/>
              </a:buClr>
              <a:buSzPts val="7700"/>
              <a:buChar char="•"/>
              <a:defRPr sz="7700"/>
            </a:lvl6pPr>
            <a:lvl7pPr indent="-717550" lvl="6" marL="3200400" algn="l">
              <a:spcBef>
                <a:spcPts val="1540"/>
              </a:spcBef>
              <a:spcAft>
                <a:spcPts val="0"/>
              </a:spcAft>
              <a:buClr>
                <a:schemeClr val="dk1"/>
              </a:buClr>
              <a:buSzPts val="7700"/>
              <a:buChar char="•"/>
              <a:defRPr sz="7700"/>
            </a:lvl7pPr>
            <a:lvl8pPr indent="-717550" lvl="7" marL="3657600" algn="l">
              <a:spcBef>
                <a:spcPts val="1540"/>
              </a:spcBef>
              <a:spcAft>
                <a:spcPts val="0"/>
              </a:spcAft>
              <a:buClr>
                <a:schemeClr val="dk1"/>
              </a:buClr>
              <a:buSzPts val="7700"/>
              <a:buChar char="•"/>
              <a:defRPr sz="7700"/>
            </a:lvl8pPr>
            <a:lvl9pPr indent="-717550" lvl="8" marL="4114800" algn="l">
              <a:spcBef>
                <a:spcPts val="1540"/>
              </a:spcBef>
              <a:spcAft>
                <a:spcPts val="0"/>
              </a:spcAft>
              <a:buClr>
                <a:schemeClr val="dk1"/>
              </a:buClr>
              <a:buSzPts val="7700"/>
              <a:buChar char="•"/>
              <a:defRPr sz="7700"/>
            </a:lvl9pPr>
          </a:lstStyle>
          <a:p/>
        </p:txBody>
      </p:sp>
      <p:sp>
        <p:nvSpPr>
          <p:cNvPr id="50" name="Google Shape;50;p7"/>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2194560" y="1318262"/>
            <a:ext cx="39502081" cy="54864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2194563" y="1310640"/>
            <a:ext cx="14439902" cy="5577840"/>
          </a:xfrm>
          <a:prstGeom prst="rect">
            <a:avLst/>
          </a:prstGeom>
          <a:noFill/>
          <a:ln>
            <a:noFill/>
          </a:ln>
        </p:spPr>
        <p:txBody>
          <a:bodyPr anchorCtr="0" anchor="b" bIns="219450" lIns="438900" spcFirstLastPara="1" rIns="438900" wrap="square" tIns="219450">
            <a:noAutofit/>
          </a:bodyPr>
          <a:lstStyle>
            <a:lvl1pPr lvl="0" algn="l">
              <a:spcBef>
                <a:spcPts val="0"/>
              </a:spcBef>
              <a:spcAft>
                <a:spcPts val="0"/>
              </a:spcAft>
              <a:buClr>
                <a:schemeClr val="dk1"/>
              </a:buClr>
              <a:buSzPts val="9600"/>
              <a:buFont typeface="Calibri"/>
              <a:buNone/>
              <a:defRPr b="1" sz="9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17160241" y="1310643"/>
            <a:ext cx="24536399" cy="28094942"/>
          </a:xfrm>
          <a:prstGeom prst="rect">
            <a:avLst/>
          </a:prstGeom>
          <a:noFill/>
          <a:ln>
            <a:noFill/>
          </a:ln>
        </p:spPr>
        <p:txBody>
          <a:bodyPr anchorCtr="0" anchor="t" bIns="219450" lIns="438900" spcFirstLastPara="1" rIns="438900" wrap="square" tIns="219450">
            <a:noAutofit/>
          </a:bodyPr>
          <a:lstStyle>
            <a:lvl1pPr indent="-1206500" lvl="0" marL="457200" algn="l">
              <a:spcBef>
                <a:spcPts val="3080"/>
              </a:spcBef>
              <a:spcAft>
                <a:spcPts val="0"/>
              </a:spcAft>
              <a:buClr>
                <a:schemeClr val="dk1"/>
              </a:buClr>
              <a:buSzPts val="15400"/>
              <a:buChar char="•"/>
              <a:defRPr sz="15400"/>
            </a:lvl1pPr>
            <a:lvl2pPr indent="-1079500" lvl="1" marL="914400" algn="l">
              <a:spcBef>
                <a:spcPts val="2680"/>
              </a:spcBef>
              <a:spcAft>
                <a:spcPts val="0"/>
              </a:spcAft>
              <a:buClr>
                <a:schemeClr val="dk1"/>
              </a:buClr>
              <a:buSzPts val="13400"/>
              <a:buChar char="–"/>
              <a:defRPr sz="13400"/>
            </a:lvl2pPr>
            <a:lvl3pPr indent="-958850" lvl="2" marL="1371600" algn="l">
              <a:spcBef>
                <a:spcPts val="2300"/>
              </a:spcBef>
              <a:spcAft>
                <a:spcPts val="0"/>
              </a:spcAft>
              <a:buClr>
                <a:schemeClr val="dk1"/>
              </a:buClr>
              <a:buSzPts val="11500"/>
              <a:buChar char="•"/>
              <a:defRPr sz="11500"/>
            </a:lvl3pPr>
            <a:lvl4pPr indent="-838200" lvl="3" marL="1828800" algn="l">
              <a:spcBef>
                <a:spcPts val="1920"/>
              </a:spcBef>
              <a:spcAft>
                <a:spcPts val="0"/>
              </a:spcAft>
              <a:buClr>
                <a:schemeClr val="dk1"/>
              </a:buClr>
              <a:buSzPts val="9600"/>
              <a:buChar char="–"/>
              <a:defRPr sz="9600"/>
            </a:lvl4pPr>
            <a:lvl5pPr indent="-838200" lvl="4" marL="2286000" algn="l">
              <a:spcBef>
                <a:spcPts val="1920"/>
              </a:spcBef>
              <a:spcAft>
                <a:spcPts val="0"/>
              </a:spcAft>
              <a:buClr>
                <a:schemeClr val="dk1"/>
              </a:buClr>
              <a:buSzPts val="9600"/>
              <a:buChar char="»"/>
              <a:defRPr sz="9600"/>
            </a:lvl5pPr>
            <a:lvl6pPr indent="-838200" lvl="5" marL="2743200" algn="l">
              <a:spcBef>
                <a:spcPts val="1920"/>
              </a:spcBef>
              <a:spcAft>
                <a:spcPts val="0"/>
              </a:spcAft>
              <a:buClr>
                <a:schemeClr val="dk1"/>
              </a:buClr>
              <a:buSzPts val="9600"/>
              <a:buChar char="•"/>
              <a:defRPr sz="9600"/>
            </a:lvl6pPr>
            <a:lvl7pPr indent="-838200" lvl="6" marL="3200400" algn="l">
              <a:spcBef>
                <a:spcPts val="1920"/>
              </a:spcBef>
              <a:spcAft>
                <a:spcPts val="0"/>
              </a:spcAft>
              <a:buClr>
                <a:schemeClr val="dk1"/>
              </a:buClr>
              <a:buSzPts val="9600"/>
              <a:buChar char="•"/>
              <a:defRPr sz="9600"/>
            </a:lvl7pPr>
            <a:lvl8pPr indent="-838200" lvl="7" marL="3657600" algn="l">
              <a:spcBef>
                <a:spcPts val="1920"/>
              </a:spcBef>
              <a:spcAft>
                <a:spcPts val="0"/>
              </a:spcAft>
              <a:buClr>
                <a:schemeClr val="dk1"/>
              </a:buClr>
              <a:buSzPts val="9600"/>
              <a:buChar char="•"/>
              <a:defRPr sz="9600"/>
            </a:lvl8pPr>
            <a:lvl9pPr indent="-838200" lvl="8" marL="4114800" algn="l">
              <a:spcBef>
                <a:spcPts val="1920"/>
              </a:spcBef>
              <a:spcAft>
                <a:spcPts val="0"/>
              </a:spcAft>
              <a:buClr>
                <a:schemeClr val="dk1"/>
              </a:buClr>
              <a:buSzPts val="9600"/>
              <a:buChar char="•"/>
              <a:defRPr sz="9600"/>
            </a:lvl9pPr>
          </a:lstStyle>
          <a:p/>
        </p:txBody>
      </p:sp>
      <p:sp>
        <p:nvSpPr>
          <p:cNvPr id="61" name="Google Shape;61;p9"/>
          <p:cNvSpPr txBox="1"/>
          <p:nvPr>
            <p:ph idx="2" type="body"/>
          </p:nvPr>
        </p:nvSpPr>
        <p:spPr>
          <a:xfrm>
            <a:off x="2194563" y="6888483"/>
            <a:ext cx="14439902" cy="22517102"/>
          </a:xfrm>
          <a:prstGeom prst="rect">
            <a:avLst/>
          </a:prstGeom>
          <a:noFill/>
          <a:ln>
            <a:noFill/>
          </a:ln>
        </p:spPr>
        <p:txBody>
          <a:bodyPr anchorCtr="0" anchor="t" bIns="219450" lIns="438900" spcFirstLastPara="1" rIns="438900" wrap="square" tIns="219450">
            <a:noAutofit/>
          </a:bodyPr>
          <a:lstStyle>
            <a:lvl1pPr indent="-228600" lvl="0" marL="457200" algn="l">
              <a:spcBef>
                <a:spcPts val="1340"/>
              </a:spcBef>
              <a:spcAft>
                <a:spcPts val="0"/>
              </a:spcAft>
              <a:buClr>
                <a:schemeClr val="dk1"/>
              </a:buClr>
              <a:buSzPts val="6700"/>
              <a:buNone/>
              <a:defRPr sz="6700"/>
            </a:lvl1pPr>
            <a:lvl2pPr indent="-228600" lvl="1" marL="914400" algn="l">
              <a:spcBef>
                <a:spcPts val="1160"/>
              </a:spcBef>
              <a:spcAft>
                <a:spcPts val="0"/>
              </a:spcAft>
              <a:buClr>
                <a:schemeClr val="dk1"/>
              </a:buClr>
              <a:buSzPts val="5800"/>
              <a:buNone/>
              <a:defRPr sz="5800"/>
            </a:lvl2pPr>
            <a:lvl3pPr indent="-228600" lvl="2" marL="1371600" algn="l">
              <a:spcBef>
                <a:spcPts val="960"/>
              </a:spcBef>
              <a:spcAft>
                <a:spcPts val="0"/>
              </a:spcAft>
              <a:buClr>
                <a:schemeClr val="dk1"/>
              </a:buClr>
              <a:buSzPts val="4800"/>
              <a:buNone/>
              <a:defRPr sz="4800"/>
            </a:lvl3pPr>
            <a:lvl4pPr indent="-228600" lvl="3" marL="1828800" algn="l">
              <a:spcBef>
                <a:spcPts val="860"/>
              </a:spcBef>
              <a:spcAft>
                <a:spcPts val="0"/>
              </a:spcAft>
              <a:buClr>
                <a:schemeClr val="dk1"/>
              </a:buClr>
              <a:buSzPts val="4300"/>
              <a:buNone/>
              <a:defRPr sz="4300"/>
            </a:lvl4pPr>
            <a:lvl5pPr indent="-228600" lvl="4" marL="2286000" algn="l">
              <a:spcBef>
                <a:spcPts val="860"/>
              </a:spcBef>
              <a:spcAft>
                <a:spcPts val="0"/>
              </a:spcAft>
              <a:buClr>
                <a:schemeClr val="dk1"/>
              </a:buClr>
              <a:buSzPts val="4300"/>
              <a:buNone/>
              <a:defRPr sz="4300"/>
            </a:lvl5pPr>
            <a:lvl6pPr indent="-228600" lvl="5" marL="2743200" algn="l">
              <a:spcBef>
                <a:spcPts val="860"/>
              </a:spcBef>
              <a:spcAft>
                <a:spcPts val="0"/>
              </a:spcAft>
              <a:buClr>
                <a:schemeClr val="dk1"/>
              </a:buClr>
              <a:buSzPts val="4300"/>
              <a:buNone/>
              <a:defRPr sz="4300"/>
            </a:lvl6pPr>
            <a:lvl7pPr indent="-228600" lvl="6" marL="3200400" algn="l">
              <a:spcBef>
                <a:spcPts val="860"/>
              </a:spcBef>
              <a:spcAft>
                <a:spcPts val="0"/>
              </a:spcAft>
              <a:buClr>
                <a:schemeClr val="dk1"/>
              </a:buClr>
              <a:buSzPts val="4300"/>
              <a:buNone/>
              <a:defRPr sz="4300"/>
            </a:lvl7pPr>
            <a:lvl8pPr indent="-228600" lvl="7" marL="3657600" algn="l">
              <a:spcBef>
                <a:spcPts val="860"/>
              </a:spcBef>
              <a:spcAft>
                <a:spcPts val="0"/>
              </a:spcAft>
              <a:buClr>
                <a:schemeClr val="dk1"/>
              </a:buClr>
              <a:buSzPts val="4300"/>
              <a:buNone/>
              <a:defRPr sz="4300"/>
            </a:lvl8pPr>
            <a:lvl9pPr indent="-228600" lvl="8" marL="4114800" algn="l">
              <a:spcBef>
                <a:spcPts val="860"/>
              </a:spcBef>
              <a:spcAft>
                <a:spcPts val="0"/>
              </a:spcAft>
              <a:buClr>
                <a:schemeClr val="dk1"/>
              </a:buClr>
              <a:buSzPts val="4300"/>
              <a:buNone/>
              <a:defRPr sz="4300"/>
            </a:lvl9pPr>
          </a:lstStyle>
          <a:p/>
        </p:txBody>
      </p:sp>
      <p:sp>
        <p:nvSpPr>
          <p:cNvPr id="62" name="Google Shape;62;p9"/>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602982" y="23042880"/>
            <a:ext cx="26334721" cy="2720342"/>
          </a:xfrm>
          <a:prstGeom prst="rect">
            <a:avLst/>
          </a:prstGeom>
          <a:noFill/>
          <a:ln>
            <a:noFill/>
          </a:ln>
        </p:spPr>
        <p:txBody>
          <a:bodyPr anchorCtr="0" anchor="b" bIns="219450" lIns="438900" spcFirstLastPara="1" rIns="438900" wrap="square" tIns="219450">
            <a:noAutofit/>
          </a:bodyPr>
          <a:lstStyle>
            <a:lvl1pPr lvl="0" algn="l">
              <a:spcBef>
                <a:spcPts val="0"/>
              </a:spcBef>
              <a:spcAft>
                <a:spcPts val="0"/>
              </a:spcAft>
              <a:buClr>
                <a:schemeClr val="dk1"/>
              </a:buClr>
              <a:buSzPts val="9600"/>
              <a:buFont typeface="Calibri"/>
              <a:buNone/>
              <a:defRPr b="1" sz="9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8602982" y="2941320"/>
            <a:ext cx="26334721" cy="19751040"/>
          </a:xfrm>
          <a:prstGeom prst="rect">
            <a:avLst/>
          </a:prstGeom>
          <a:noFill/>
          <a:ln>
            <a:noFill/>
          </a:ln>
        </p:spPr>
        <p:txBody>
          <a:bodyPr anchorCtr="0" anchor="t" bIns="219450" lIns="438900" spcFirstLastPara="1" rIns="438900" wrap="square" tIns="219450">
            <a:noAutofit/>
          </a:bodyPr>
          <a:lstStyle>
            <a:lvl1pPr lvl="0" marR="0" rtl="0" algn="l">
              <a:spcBef>
                <a:spcPts val="3080"/>
              </a:spcBef>
              <a:spcAft>
                <a:spcPts val="0"/>
              </a:spcAft>
              <a:buClr>
                <a:schemeClr val="dk1"/>
              </a:buClr>
              <a:buSzPts val="15400"/>
              <a:buFont typeface="Arial"/>
              <a:buNone/>
              <a:defRPr b="0" i="0" sz="15400" u="none" cap="none" strike="noStrike">
                <a:solidFill>
                  <a:schemeClr val="dk1"/>
                </a:solidFill>
                <a:latin typeface="Calibri"/>
                <a:ea typeface="Calibri"/>
                <a:cs typeface="Calibri"/>
                <a:sym typeface="Calibri"/>
              </a:defRPr>
            </a:lvl1pPr>
            <a:lvl2pPr lvl="1" marR="0" rtl="0" algn="l">
              <a:spcBef>
                <a:spcPts val="2680"/>
              </a:spcBef>
              <a:spcAft>
                <a:spcPts val="0"/>
              </a:spcAft>
              <a:buClr>
                <a:schemeClr val="dk1"/>
              </a:buClr>
              <a:buSzPts val="13400"/>
              <a:buFont typeface="Arial"/>
              <a:buNone/>
              <a:defRPr b="0" i="0" sz="13400" u="none" cap="none" strike="noStrike">
                <a:solidFill>
                  <a:schemeClr val="dk1"/>
                </a:solidFill>
                <a:latin typeface="Calibri"/>
                <a:ea typeface="Calibri"/>
                <a:cs typeface="Calibri"/>
                <a:sym typeface="Calibri"/>
              </a:defRPr>
            </a:lvl2pPr>
            <a:lvl3pPr lvl="2" marR="0" rtl="0" algn="l">
              <a:spcBef>
                <a:spcPts val="2300"/>
              </a:spcBef>
              <a:spcAft>
                <a:spcPts val="0"/>
              </a:spcAft>
              <a:buClr>
                <a:schemeClr val="dk1"/>
              </a:buClr>
              <a:buSzPts val="11500"/>
              <a:buFont typeface="Arial"/>
              <a:buNone/>
              <a:defRPr b="0" i="0" sz="11500" u="none" cap="none" strike="noStrike">
                <a:solidFill>
                  <a:schemeClr val="dk1"/>
                </a:solidFill>
                <a:latin typeface="Calibri"/>
                <a:ea typeface="Calibri"/>
                <a:cs typeface="Calibri"/>
                <a:sym typeface="Calibri"/>
              </a:defRPr>
            </a:lvl3pPr>
            <a:lvl4pPr lvl="3" marR="0" rtl="0" algn="l">
              <a:spcBef>
                <a:spcPts val="1920"/>
              </a:spcBef>
              <a:spcAft>
                <a:spcPts val="0"/>
              </a:spcAft>
              <a:buClr>
                <a:schemeClr val="dk1"/>
              </a:buClr>
              <a:buSzPts val="9600"/>
              <a:buFont typeface="Arial"/>
              <a:buNone/>
              <a:defRPr b="0" i="0" sz="9600" u="none" cap="none" strike="noStrike">
                <a:solidFill>
                  <a:schemeClr val="dk1"/>
                </a:solidFill>
                <a:latin typeface="Calibri"/>
                <a:ea typeface="Calibri"/>
                <a:cs typeface="Calibri"/>
                <a:sym typeface="Calibri"/>
              </a:defRPr>
            </a:lvl4pPr>
            <a:lvl5pPr lvl="4" marR="0" rtl="0" algn="l">
              <a:spcBef>
                <a:spcPts val="1920"/>
              </a:spcBef>
              <a:spcAft>
                <a:spcPts val="0"/>
              </a:spcAft>
              <a:buClr>
                <a:schemeClr val="dk1"/>
              </a:buClr>
              <a:buSzPts val="9600"/>
              <a:buFont typeface="Arial"/>
              <a:buNone/>
              <a:defRPr b="0" i="0" sz="9600" u="none" cap="none" strike="noStrike">
                <a:solidFill>
                  <a:schemeClr val="dk1"/>
                </a:solidFill>
                <a:latin typeface="Calibri"/>
                <a:ea typeface="Calibri"/>
                <a:cs typeface="Calibri"/>
                <a:sym typeface="Calibri"/>
              </a:defRPr>
            </a:lvl5pPr>
            <a:lvl6pPr lvl="5" marR="0" rtl="0" algn="l">
              <a:spcBef>
                <a:spcPts val="1920"/>
              </a:spcBef>
              <a:spcAft>
                <a:spcPts val="0"/>
              </a:spcAft>
              <a:buClr>
                <a:schemeClr val="dk1"/>
              </a:buClr>
              <a:buSzPts val="9600"/>
              <a:buFont typeface="Arial"/>
              <a:buNone/>
              <a:defRPr b="0" i="0" sz="9600" u="none" cap="none" strike="noStrike">
                <a:solidFill>
                  <a:schemeClr val="dk1"/>
                </a:solidFill>
                <a:latin typeface="Calibri"/>
                <a:ea typeface="Calibri"/>
                <a:cs typeface="Calibri"/>
                <a:sym typeface="Calibri"/>
              </a:defRPr>
            </a:lvl6pPr>
            <a:lvl7pPr lvl="6" marR="0" rtl="0" algn="l">
              <a:spcBef>
                <a:spcPts val="1920"/>
              </a:spcBef>
              <a:spcAft>
                <a:spcPts val="0"/>
              </a:spcAft>
              <a:buClr>
                <a:schemeClr val="dk1"/>
              </a:buClr>
              <a:buSzPts val="9600"/>
              <a:buFont typeface="Arial"/>
              <a:buNone/>
              <a:defRPr b="0" i="0" sz="9600" u="none" cap="none" strike="noStrike">
                <a:solidFill>
                  <a:schemeClr val="dk1"/>
                </a:solidFill>
                <a:latin typeface="Calibri"/>
                <a:ea typeface="Calibri"/>
                <a:cs typeface="Calibri"/>
                <a:sym typeface="Calibri"/>
              </a:defRPr>
            </a:lvl7pPr>
            <a:lvl8pPr lvl="7" marR="0" rtl="0" algn="l">
              <a:spcBef>
                <a:spcPts val="1920"/>
              </a:spcBef>
              <a:spcAft>
                <a:spcPts val="0"/>
              </a:spcAft>
              <a:buClr>
                <a:schemeClr val="dk1"/>
              </a:buClr>
              <a:buSzPts val="9600"/>
              <a:buFont typeface="Arial"/>
              <a:buNone/>
              <a:defRPr b="0" i="0" sz="9600" u="none" cap="none" strike="noStrike">
                <a:solidFill>
                  <a:schemeClr val="dk1"/>
                </a:solidFill>
                <a:latin typeface="Calibri"/>
                <a:ea typeface="Calibri"/>
                <a:cs typeface="Calibri"/>
                <a:sym typeface="Calibri"/>
              </a:defRPr>
            </a:lvl8pPr>
            <a:lvl9pPr lvl="8" marR="0" rtl="0" algn="l">
              <a:spcBef>
                <a:spcPts val="1920"/>
              </a:spcBef>
              <a:spcAft>
                <a:spcPts val="0"/>
              </a:spcAft>
              <a:buClr>
                <a:schemeClr val="dk1"/>
              </a:buClr>
              <a:buSzPts val="9600"/>
              <a:buFont typeface="Arial"/>
              <a:buNone/>
              <a:defRPr b="0" i="0" sz="9600" u="none" cap="none" strike="noStrike">
                <a:solidFill>
                  <a:schemeClr val="dk1"/>
                </a:solidFill>
                <a:latin typeface="Calibri"/>
                <a:ea typeface="Calibri"/>
                <a:cs typeface="Calibri"/>
                <a:sym typeface="Calibri"/>
              </a:defRPr>
            </a:lvl9pPr>
          </a:lstStyle>
          <a:p/>
        </p:txBody>
      </p:sp>
      <p:sp>
        <p:nvSpPr>
          <p:cNvPr id="68" name="Google Shape;68;p10"/>
          <p:cNvSpPr txBox="1"/>
          <p:nvPr>
            <p:ph idx="1" type="body"/>
          </p:nvPr>
        </p:nvSpPr>
        <p:spPr>
          <a:xfrm>
            <a:off x="8602982" y="25763222"/>
            <a:ext cx="26334721" cy="3863338"/>
          </a:xfrm>
          <a:prstGeom prst="rect">
            <a:avLst/>
          </a:prstGeom>
          <a:noFill/>
          <a:ln>
            <a:noFill/>
          </a:ln>
        </p:spPr>
        <p:txBody>
          <a:bodyPr anchorCtr="0" anchor="t" bIns="219450" lIns="438900" spcFirstLastPara="1" rIns="438900" wrap="square" tIns="219450">
            <a:noAutofit/>
          </a:bodyPr>
          <a:lstStyle>
            <a:lvl1pPr indent="-228600" lvl="0" marL="457200" algn="l">
              <a:spcBef>
                <a:spcPts val="1340"/>
              </a:spcBef>
              <a:spcAft>
                <a:spcPts val="0"/>
              </a:spcAft>
              <a:buClr>
                <a:schemeClr val="dk1"/>
              </a:buClr>
              <a:buSzPts val="6700"/>
              <a:buNone/>
              <a:defRPr sz="6700"/>
            </a:lvl1pPr>
            <a:lvl2pPr indent="-228600" lvl="1" marL="914400" algn="l">
              <a:spcBef>
                <a:spcPts val="1160"/>
              </a:spcBef>
              <a:spcAft>
                <a:spcPts val="0"/>
              </a:spcAft>
              <a:buClr>
                <a:schemeClr val="dk1"/>
              </a:buClr>
              <a:buSzPts val="5800"/>
              <a:buNone/>
              <a:defRPr sz="5800"/>
            </a:lvl2pPr>
            <a:lvl3pPr indent="-228600" lvl="2" marL="1371600" algn="l">
              <a:spcBef>
                <a:spcPts val="960"/>
              </a:spcBef>
              <a:spcAft>
                <a:spcPts val="0"/>
              </a:spcAft>
              <a:buClr>
                <a:schemeClr val="dk1"/>
              </a:buClr>
              <a:buSzPts val="4800"/>
              <a:buNone/>
              <a:defRPr sz="4800"/>
            </a:lvl3pPr>
            <a:lvl4pPr indent="-228600" lvl="3" marL="1828800" algn="l">
              <a:spcBef>
                <a:spcPts val="860"/>
              </a:spcBef>
              <a:spcAft>
                <a:spcPts val="0"/>
              </a:spcAft>
              <a:buClr>
                <a:schemeClr val="dk1"/>
              </a:buClr>
              <a:buSzPts val="4300"/>
              <a:buNone/>
              <a:defRPr sz="4300"/>
            </a:lvl4pPr>
            <a:lvl5pPr indent="-228600" lvl="4" marL="2286000" algn="l">
              <a:spcBef>
                <a:spcPts val="860"/>
              </a:spcBef>
              <a:spcAft>
                <a:spcPts val="0"/>
              </a:spcAft>
              <a:buClr>
                <a:schemeClr val="dk1"/>
              </a:buClr>
              <a:buSzPts val="4300"/>
              <a:buNone/>
              <a:defRPr sz="4300"/>
            </a:lvl5pPr>
            <a:lvl6pPr indent="-228600" lvl="5" marL="2743200" algn="l">
              <a:spcBef>
                <a:spcPts val="860"/>
              </a:spcBef>
              <a:spcAft>
                <a:spcPts val="0"/>
              </a:spcAft>
              <a:buClr>
                <a:schemeClr val="dk1"/>
              </a:buClr>
              <a:buSzPts val="4300"/>
              <a:buNone/>
              <a:defRPr sz="4300"/>
            </a:lvl6pPr>
            <a:lvl7pPr indent="-228600" lvl="6" marL="3200400" algn="l">
              <a:spcBef>
                <a:spcPts val="860"/>
              </a:spcBef>
              <a:spcAft>
                <a:spcPts val="0"/>
              </a:spcAft>
              <a:buClr>
                <a:schemeClr val="dk1"/>
              </a:buClr>
              <a:buSzPts val="4300"/>
              <a:buNone/>
              <a:defRPr sz="4300"/>
            </a:lvl7pPr>
            <a:lvl8pPr indent="-228600" lvl="7" marL="3657600" algn="l">
              <a:spcBef>
                <a:spcPts val="860"/>
              </a:spcBef>
              <a:spcAft>
                <a:spcPts val="0"/>
              </a:spcAft>
              <a:buClr>
                <a:schemeClr val="dk1"/>
              </a:buClr>
              <a:buSzPts val="4300"/>
              <a:buNone/>
              <a:defRPr sz="4300"/>
            </a:lvl8pPr>
            <a:lvl9pPr indent="-228600" lvl="8" marL="4114800" algn="l">
              <a:spcBef>
                <a:spcPts val="860"/>
              </a:spcBef>
              <a:spcAft>
                <a:spcPts val="0"/>
              </a:spcAft>
              <a:buClr>
                <a:schemeClr val="dk1"/>
              </a:buClr>
              <a:buSzPts val="4300"/>
              <a:buNone/>
              <a:defRPr sz="4300"/>
            </a:lvl9pPr>
          </a:lstStyle>
          <a:p/>
        </p:txBody>
      </p:sp>
      <p:sp>
        <p:nvSpPr>
          <p:cNvPr id="69" name="Google Shape;69;p10"/>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2194560" y="1318262"/>
            <a:ext cx="39502081" cy="5486400"/>
          </a:xfrm>
          <a:prstGeom prst="rect">
            <a:avLst/>
          </a:prstGeom>
          <a:noFill/>
          <a:ln>
            <a:noFill/>
          </a:ln>
        </p:spPr>
        <p:txBody>
          <a:bodyPr anchorCtr="0" anchor="ctr" bIns="219450" lIns="438900" spcFirstLastPara="1" rIns="438900" wrap="square" tIns="219450">
            <a:noAutofit/>
          </a:bodyPr>
          <a:lstStyle>
            <a:lvl1pPr lvl="0" marR="0" rtl="0" algn="ctr">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2194560" y="7680963"/>
            <a:ext cx="39502081" cy="21724621"/>
          </a:xfrm>
          <a:prstGeom prst="rect">
            <a:avLst/>
          </a:prstGeom>
          <a:noFill/>
          <a:ln>
            <a:noFill/>
          </a:ln>
        </p:spPr>
        <p:txBody>
          <a:bodyPr anchorCtr="0" anchor="t" bIns="219450" lIns="438900" spcFirstLastPara="1" rIns="438900" wrap="square" tIns="219450">
            <a:noAutofit/>
          </a:bodyPr>
          <a:lstStyle>
            <a:lvl1pPr indent="-1206500" lvl="0" marL="457200" marR="0" rtl="0" algn="l">
              <a:spcBef>
                <a:spcPts val="3080"/>
              </a:spcBef>
              <a:spcAft>
                <a:spcPts val="0"/>
              </a:spcAft>
              <a:buClr>
                <a:schemeClr val="dk1"/>
              </a:buClr>
              <a:buSzPts val="15400"/>
              <a:buFont typeface="Arial"/>
              <a:buChar char="•"/>
              <a:defRPr b="0" i="0" sz="15400" u="none" cap="none" strike="noStrike">
                <a:solidFill>
                  <a:schemeClr val="dk1"/>
                </a:solidFill>
                <a:latin typeface="Calibri"/>
                <a:ea typeface="Calibri"/>
                <a:cs typeface="Calibri"/>
                <a:sym typeface="Calibri"/>
              </a:defRPr>
            </a:lvl1pPr>
            <a:lvl2pPr indent="-1079500" lvl="1" marL="914400" marR="0" rtl="0" algn="l">
              <a:spcBef>
                <a:spcPts val="268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2pPr>
            <a:lvl3pPr indent="-958850" lvl="2" marL="1371600" marR="0" rtl="0" algn="l">
              <a:spcBef>
                <a:spcPts val="23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3pPr>
            <a:lvl4pPr indent="-838200" lvl="3" marL="1828800" marR="0" rtl="0" algn="l">
              <a:spcBef>
                <a:spcPts val="192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4pPr>
            <a:lvl5pPr indent="-838200" lvl="4" marL="2286000" marR="0" rtl="0" algn="l">
              <a:spcBef>
                <a:spcPts val="192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5pPr>
            <a:lvl6pPr indent="-838200" lvl="5" marL="2743200" marR="0" rtl="0" algn="l">
              <a:spcBef>
                <a:spcPts val="192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6pPr>
            <a:lvl7pPr indent="-838200" lvl="6" marL="3200400" marR="0" rtl="0" algn="l">
              <a:spcBef>
                <a:spcPts val="192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7pPr>
            <a:lvl8pPr indent="-838200" lvl="7" marL="3657600" marR="0" rtl="0" algn="l">
              <a:spcBef>
                <a:spcPts val="192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8pPr>
            <a:lvl9pPr indent="-838200" lvl="8" marL="4114800" marR="0" rtl="0" algn="l">
              <a:spcBef>
                <a:spcPts val="192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2194560" y="30510481"/>
            <a:ext cx="10241280" cy="1752600"/>
          </a:xfrm>
          <a:prstGeom prst="rect">
            <a:avLst/>
          </a:prstGeom>
          <a:noFill/>
          <a:ln>
            <a:noFill/>
          </a:ln>
        </p:spPr>
        <p:txBody>
          <a:bodyPr anchorCtr="0" anchor="ctr" bIns="219450" lIns="438900" spcFirstLastPara="1" rIns="438900" wrap="square" tIns="219450">
            <a:noAutofit/>
          </a:bodyPr>
          <a:lstStyle>
            <a:lvl1pPr lvl="0" marR="0" rtl="0" algn="l">
              <a:spcBef>
                <a:spcPts val="0"/>
              </a:spcBef>
              <a:spcAft>
                <a:spcPts val="0"/>
              </a:spcAft>
              <a:buSzPts val="1400"/>
              <a:buNone/>
              <a:defRPr b="0" i="0" sz="58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14996159" y="30510481"/>
            <a:ext cx="13898880" cy="1752600"/>
          </a:xfrm>
          <a:prstGeom prst="rect">
            <a:avLst/>
          </a:prstGeom>
          <a:noFill/>
          <a:ln>
            <a:noFill/>
          </a:ln>
        </p:spPr>
        <p:txBody>
          <a:bodyPr anchorCtr="0" anchor="ctr" bIns="219450" lIns="438900" spcFirstLastPara="1" rIns="438900" wrap="square" tIns="219450">
            <a:noAutofit/>
          </a:bodyPr>
          <a:lstStyle>
            <a:lvl1pPr lvl="0" marR="0" rtl="0" algn="ctr">
              <a:spcBef>
                <a:spcPts val="0"/>
              </a:spcBef>
              <a:spcAft>
                <a:spcPts val="0"/>
              </a:spcAft>
              <a:buSzPts val="1400"/>
              <a:buNone/>
              <a:defRPr b="0" i="0" sz="58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86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31455359" y="30510481"/>
            <a:ext cx="10241280" cy="1752600"/>
          </a:xfrm>
          <a:prstGeom prst="rect">
            <a:avLst/>
          </a:prstGeom>
          <a:noFill/>
          <a:ln>
            <a:noFill/>
          </a:ln>
        </p:spPr>
        <p:txBody>
          <a:bodyPr anchorCtr="0" anchor="ctr" bIns="219450" lIns="438900" spcFirstLastPara="1" rIns="438900" wrap="square" tIns="219450">
            <a:noAutofit/>
          </a:bodyPr>
          <a:lstStyle>
            <a:lvl1pPr indent="0" lvl="0" marL="0" marR="0" rtl="0" algn="r">
              <a:spcBef>
                <a:spcPts val="0"/>
              </a:spcBef>
              <a:buNone/>
              <a:defRPr b="0" i="0" sz="5800" u="none" cap="none" strike="noStrike">
                <a:solidFill>
                  <a:srgbClr val="888888"/>
                </a:solidFill>
                <a:latin typeface="Calibri"/>
                <a:ea typeface="Calibri"/>
                <a:cs typeface="Calibri"/>
                <a:sym typeface="Calibri"/>
              </a:defRPr>
            </a:lvl1pPr>
            <a:lvl2pPr indent="0" lvl="1" marL="0" marR="0" rtl="0" algn="r">
              <a:spcBef>
                <a:spcPts val="0"/>
              </a:spcBef>
              <a:buNone/>
              <a:defRPr b="0" i="0" sz="5800" u="none" cap="none" strike="noStrike">
                <a:solidFill>
                  <a:srgbClr val="888888"/>
                </a:solidFill>
                <a:latin typeface="Calibri"/>
                <a:ea typeface="Calibri"/>
                <a:cs typeface="Calibri"/>
                <a:sym typeface="Calibri"/>
              </a:defRPr>
            </a:lvl2pPr>
            <a:lvl3pPr indent="0" lvl="2" marL="0" marR="0" rtl="0" algn="r">
              <a:spcBef>
                <a:spcPts val="0"/>
              </a:spcBef>
              <a:buNone/>
              <a:defRPr b="0" i="0" sz="5800" u="none" cap="none" strike="noStrike">
                <a:solidFill>
                  <a:srgbClr val="888888"/>
                </a:solidFill>
                <a:latin typeface="Calibri"/>
                <a:ea typeface="Calibri"/>
                <a:cs typeface="Calibri"/>
                <a:sym typeface="Calibri"/>
              </a:defRPr>
            </a:lvl3pPr>
            <a:lvl4pPr indent="0" lvl="3" marL="0" marR="0" rtl="0" algn="r">
              <a:spcBef>
                <a:spcPts val="0"/>
              </a:spcBef>
              <a:buNone/>
              <a:defRPr b="0" i="0" sz="5800" u="none" cap="none" strike="noStrike">
                <a:solidFill>
                  <a:srgbClr val="888888"/>
                </a:solidFill>
                <a:latin typeface="Calibri"/>
                <a:ea typeface="Calibri"/>
                <a:cs typeface="Calibri"/>
                <a:sym typeface="Calibri"/>
              </a:defRPr>
            </a:lvl4pPr>
            <a:lvl5pPr indent="0" lvl="4" marL="0" marR="0" rtl="0" algn="r">
              <a:spcBef>
                <a:spcPts val="0"/>
              </a:spcBef>
              <a:buNone/>
              <a:defRPr b="0" i="0" sz="5800" u="none" cap="none" strike="noStrike">
                <a:solidFill>
                  <a:srgbClr val="888888"/>
                </a:solidFill>
                <a:latin typeface="Calibri"/>
                <a:ea typeface="Calibri"/>
                <a:cs typeface="Calibri"/>
                <a:sym typeface="Calibri"/>
              </a:defRPr>
            </a:lvl5pPr>
            <a:lvl6pPr indent="0" lvl="5" marL="0" marR="0" rtl="0" algn="r">
              <a:spcBef>
                <a:spcPts val="0"/>
              </a:spcBef>
              <a:buNone/>
              <a:defRPr b="0" i="0" sz="5800" u="none" cap="none" strike="noStrike">
                <a:solidFill>
                  <a:srgbClr val="888888"/>
                </a:solidFill>
                <a:latin typeface="Calibri"/>
                <a:ea typeface="Calibri"/>
                <a:cs typeface="Calibri"/>
                <a:sym typeface="Calibri"/>
              </a:defRPr>
            </a:lvl6pPr>
            <a:lvl7pPr indent="0" lvl="6" marL="0" marR="0" rtl="0" algn="r">
              <a:spcBef>
                <a:spcPts val="0"/>
              </a:spcBef>
              <a:buNone/>
              <a:defRPr b="0" i="0" sz="5800" u="none" cap="none" strike="noStrike">
                <a:solidFill>
                  <a:srgbClr val="888888"/>
                </a:solidFill>
                <a:latin typeface="Calibri"/>
                <a:ea typeface="Calibri"/>
                <a:cs typeface="Calibri"/>
                <a:sym typeface="Calibri"/>
              </a:defRPr>
            </a:lvl7pPr>
            <a:lvl8pPr indent="0" lvl="7" marL="0" marR="0" rtl="0" algn="r">
              <a:spcBef>
                <a:spcPts val="0"/>
              </a:spcBef>
              <a:buNone/>
              <a:defRPr b="0" i="0" sz="5800" u="none" cap="none" strike="noStrike">
                <a:solidFill>
                  <a:srgbClr val="888888"/>
                </a:solidFill>
                <a:latin typeface="Calibri"/>
                <a:ea typeface="Calibri"/>
                <a:cs typeface="Calibri"/>
                <a:sym typeface="Calibri"/>
              </a:defRPr>
            </a:lvl8pPr>
            <a:lvl9pPr indent="0" lvl="8" marL="0" marR="0" rtl="0" algn="r">
              <a:spcBef>
                <a:spcPts val="0"/>
              </a:spcBef>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7.png"/><Relationship Id="rId10" Type="http://schemas.openxmlformats.org/officeDocument/2006/relationships/image" Target="../media/image6.png"/><Relationship Id="rId13" Type="http://schemas.openxmlformats.org/officeDocument/2006/relationships/image" Target="../media/image4.png"/><Relationship Id="rId12"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 Id="rId9" Type="http://schemas.openxmlformats.org/officeDocument/2006/relationships/image" Target="../media/image9.png"/><Relationship Id="rId5" Type="http://schemas.openxmlformats.org/officeDocument/2006/relationships/image" Target="../media/image2.jpg"/><Relationship Id="rId6" Type="http://schemas.openxmlformats.org/officeDocument/2006/relationships/image" Target="../media/image11.png"/><Relationship Id="rId7" Type="http://schemas.openxmlformats.org/officeDocument/2006/relationships/image" Target="../media/image10.png"/><Relationship Id="rId8"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3"/>
          <p:cNvSpPr txBox="1"/>
          <p:nvPr/>
        </p:nvSpPr>
        <p:spPr>
          <a:xfrm>
            <a:off x="11125200" y="870228"/>
            <a:ext cx="21640800" cy="156966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9600">
                <a:solidFill>
                  <a:schemeClr val="dk1"/>
                </a:solidFill>
                <a:latin typeface="Century Gothic"/>
                <a:ea typeface="Century Gothic"/>
                <a:cs typeface="Century Gothic"/>
                <a:sym typeface="Century Gothic"/>
              </a:rPr>
              <a:t>Pearl Catch</a:t>
            </a:r>
            <a:endParaRPr b="1" i="0" sz="9600" u="none" cap="none" strike="noStrike">
              <a:solidFill>
                <a:schemeClr val="dk1"/>
              </a:solidFill>
              <a:latin typeface="Century Gothic"/>
              <a:ea typeface="Century Gothic"/>
              <a:cs typeface="Century Gothic"/>
              <a:sym typeface="Century Gothic"/>
            </a:endParaRPr>
          </a:p>
        </p:txBody>
      </p:sp>
      <p:sp>
        <p:nvSpPr>
          <p:cNvPr id="90" name="Google Shape;90;p13"/>
          <p:cNvSpPr txBox="1"/>
          <p:nvPr/>
        </p:nvSpPr>
        <p:spPr>
          <a:xfrm>
            <a:off x="11125200" y="2743200"/>
            <a:ext cx="21640800" cy="1200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7200" u="none" cap="none" strike="noStrike">
                <a:solidFill>
                  <a:schemeClr val="dk1"/>
                </a:solidFill>
                <a:latin typeface="Century Gothic"/>
                <a:ea typeface="Century Gothic"/>
                <a:cs typeface="Century Gothic"/>
                <a:sym typeface="Century Gothic"/>
              </a:rPr>
              <a:t>Niharika Misal, Owen Greybill, Annelise Kezdy</a:t>
            </a:r>
            <a:endParaRPr b="0" i="0" sz="7200" u="none" cap="none" strike="noStrike">
              <a:solidFill>
                <a:schemeClr val="dk1"/>
              </a:solidFill>
              <a:latin typeface="Century Gothic"/>
              <a:ea typeface="Century Gothic"/>
              <a:cs typeface="Century Gothic"/>
              <a:sym typeface="Century Gothic"/>
            </a:endParaRPr>
          </a:p>
        </p:txBody>
      </p:sp>
      <p:sp>
        <p:nvSpPr>
          <p:cNvPr id="91" name="Google Shape;91;p13"/>
          <p:cNvSpPr txBox="1"/>
          <p:nvPr/>
        </p:nvSpPr>
        <p:spPr>
          <a:xfrm>
            <a:off x="33604200" y="1885185"/>
            <a:ext cx="10287000" cy="110799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6600" u="none" cap="none" strike="noStrike">
                <a:solidFill>
                  <a:schemeClr val="dk1"/>
                </a:solidFill>
                <a:latin typeface="Century Gothic"/>
                <a:ea typeface="Century Gothic"/>
                <a:cs typeface="Century Gothic"/>
                <a:sym typeface="Century Gothic"/>
              </a:rPr>
              <a:t>Operation Catapult 2019</a:t>
            </a:r>
            <a:endParaRPr/>
          </a:p>
        </p:txBody>
      </p:sp>
      <p:sp>
        <p:nvSpPr>
          <p:cNvPr id="92" name="Google Shape;92;p13"/>
          <p:cNvSpPr txBox="1"/>
          <p:nvPr/>
        </p:nvSpPr>
        <p:spPr>
          <a:xfrm>
            <a:off x="11430000" y="4246825"/>
            <a:ext cx="20955000" cy="413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4800">
                <a:solidFill>
                  <a:schemeClr val="dk1"/>
                </a:solidFill>
                <a:latin typeface="Verdana"/>
                <a:ea typeface="Verdana"/>
                <a:cs typeface="Verdana"/>
                <a:sym typeface="Verdana"/>
              </a:rPr>
              <a:t>Our game is an action game meant to engage the player with a challenging and changing course of obstacles, including moving barriers to keep the player on his or her toes. The goal of our game is to guide the starfish to collect pearls, which increases the score, while avoiding the trash in the ocean. </a:t>
            </a:r>
            <a:endParaRPr>
              <a:solidFill>
                <a:srgbClr val="0000FF"/>
              </a:solidFill>
            </a:endParaRPr>
          </a:p>
          <a:p>
            <a:pPr indent="0" lvl="0" marL="0" marR="0" rtl="0" algn="l">
              <a:spcBef>
                <a:spcPts val="0"/>
              </a:spcBef>
              <a:spcAft>
                <a:spcPts val="0"/>
              </a:spcAft>
              <a:buNone/>
            </a:pPr>
            <a:r>
              <a:t/>
            </a:r>
            <a:endParaRPr sz="8600">
              <a:solidFill>
                <a:schemeClr val="dk1"/>
              </a:solidFill>
              <a:latin typeface="Verdana"/>
              <a:ea typeface="Verdana"/>
              <a:cs typeface="Verdana"/>
              <a:sym typeface="Verdana"/>
            </a:endParaRPr>
          </a:p>
        </p:txBody>
      </p:sp>
      <p:sp>
        <p:nvSpPr>
          <p:cNvPr id="93" name="Google Shape;93;p13"/>
          <p:cNvSpPr txBox="1"/>
          <p:nvPr/>
        </p:nvSpPr>
        <p:spPr>
          <a:xfrm>
            <a:off x="381000" y="827450"/>
            <a:ext cx="10287000" cy="1107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6600">
                <a:solidFill>
                  <a:schemeClr val="dk1"/>
                </a:solidFill>
                <a:latin typeface="Century Gothic"/>
                <a:ea typeface="Century Gothic"/>
                <a:cs typeface="Century Gothic"/>
                <a:sym typeface="Century Gothic"/>
              </a:rPr>
              <a:t>Team 10 - Rising Tides</a:t>
            </a:r>
            <a:endParaRPr/>
          </a:p>
        </p:txBody>
      </p:sp>
      <p:sp>
        <p:nvSpPr>
          <p:cNvPr id="94" name="Google Shape;94;p13"/>
          <p:cNvSpPr txBox="1"/>
          <p:nvPr/>
        </p:nvSpPr>
        <p:spPr>
          <a:xfrm>
            <a:off x="533399" y="2058288"/>
            <a:ext cx="9753600" cy="30471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4800">
                <a:solidFill>
                  <a:schemeClr val="dk1"/>
                </a:solidFill>
                <a:latin typeface="Verdana"/>
                <a:ea typeface="Verdana"/>
                <a:cs typeface="Verdana"/>
                <a:sym typeface="Verdana"/>
              </a:rPr>
              <a:t>Our ocean theme was inspired by our desire to bring awareness to the issue of pollution in the world’s oceans. </a:t>
            </a:r>
            <a:endParaRPr sz="8600">
              <a:solidFill>
                <a:schemeClr val="dk1"/>
              </a:solidFill>
              <a:latin typeface="Verdana"/>
              <a:ea typeface="Verdana"/>
              <a:cs typeface="Verdana"/>
              <a:sym typeface="Verdana"/>
            </a:endParaRPr>
          </a:p>
        </p:txBody>
      </p:sp>
      <p:sp>
        <p:nvSpPr>
          <p:cNvPr id="95" name="Google Shape;95;p13"/>
          <p:cNvSpPr txBox="1"/>
          <p:nvPr/>
        </p:nvSpPr>
        <p:spPr>
          <a:xfrm>
            <a:off x="33947100" y="4246825"/>
            <a:ext cx="9601200" cy="118911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800">
                <a:solidFill>
                  <a:schemeClr val="dk1"/>
                </a:solidFill>
                <a:latin typeface="Verdana"/>
                <a:ea typeface="Verdana"/>
                <a:cs typeface="Verdana"/>
                <a:sym typeface="Verdana"/>
              </a:rPr>
              <a:t>Design Approach</a:t>
            </a:r>
            <a:endParaRPr b="1" sz="4800">
              <a:solidFill>
                <a:schemeClr val="dk1"/>
              </a:solidFill>
              <a:latin typeface="Verdana"/>
              <a:ea typeface="Verdana"/>
              <a:cs typeface="Verdana"/>
              <a:sym typeface="Verdana"/>
            </a:endParaRPr>
          </a:p>
          <a:p>
            <a:pPr indent="0" lvl="0" marL="0" marR="0" rtl="0" algn="l">
              <a:spcBef>
                <a:spcPts val="0"/>
              </a:spcBef>
              <a:spcAft>
                <a:spcPts val="0"/>
              </a:spcAft>
              <a:buNone/>
            </a:pPr>
            <a:r>
              <a:rPr lang="en-US" sz="4800">
                <a:solidFill>
                  <a:schemeClr val="dk1"/>
                </a:solidFill>
                <a:latin typeface="Verdana"/>
                <a:ea typeface="Verdana"/>
                <a:cs typeface="Verdana"/>
                <a:sym typeface="Verdana"/>
              </a:rPr>
              <a:t>We wanted to design a game that challenges the player and has replay value. We liked the idea of a spin-off of the classic Snake game, but our design and ideas changed as we began the creation process. We continued to work with and add to our ocean theme until our game reached its final version. Our final product allows the user to navigate through debris in the ocean to collect pearls using the arrow keys.</a:t>
            </a:r>
            <a:endParaRPr sz="4800">
              <a:solidFill>
                <a:schemeClr val="dk1"/>
              </a:solidFill>
              <a:latin typeface="Verdana"/>
              <a:ea typeface="Verdana"/>
              <a:cs typeface="Verdana"/>
              <a:sym typeface="Verdana"/>
            </a:endParaRPr>
          </a:p>
        </p:txBody>
      </p:sp>
      <p:sp>
        <p:nvSpPr>
          <p:cNvPr id="96" name="Google Shape;96;p13"/>
          <p:cNvSpPr/>
          <p:nvPr/>
        </p:nvSpPr>
        <p:spPr>
          <a:xfrm>
            <a:off x="32994600" y="-44852"/>
            <a:ext cx="10907485" cy="1864723"/>
          </a:xfrm>
          <a:prstGeom prst="rect">
            <a:avLst/>
          </a:prstGeom>
          <a:solidFill>
            <a:srgbClr val="9C1B3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600">
              <a:solidFill>
                <a:schemeClr val="lt1"/>
              </a:solidFill>
              <a:latin typeface="Calibri"/>
              <a:ea typeface="Calibri"/>
              <a:cs typeface="Calibri"/>
              <a:sym typeface="Calibri"/>
            </a:endParaRPr>
          </a:p>
        </p:txBody>
      </p:sp>
      <p:pic>
        <p:nvPicPr>
          <p:cNvPr id="97" name="Google Shape;97;p13"/>
          <p:cNvPicPr preferRelativeResize="0"/>
          <p:nvPr/>
        </p:nvPicPr>
        <p:blipFill rotWithShape="1">
          <a:blip r:embed="rId3">
            <a:alphaModFix/>
          </a:blip>
          <a:srcRect b="0" l="0" r="0" t="0"/>
          <a:stretch/>
        </p:blipFill>
        <p:spPr>
          <a:xfrm>
            <a:off x="33946216" y="154221"/>
            <a:ext cx="8917167" cy="1466577"/>
          </a:xfrm>
          <a:prstGeom prst="rect">
            <a:avLst/>
          </a:prstGeom>
          <a:noFill/>
          <a:ln>
            <a:noFill/>
          </a:ln>
        </p:spPr>
      </p:pic>
      <p:sp>
        <p:nvSpPr>
          <p:cNvPr id="98" name="Google Shape;98;p13"/>
          <p:cNvSpPr txBox="1"/>
          <p:nvPr/>
        </p:nvSpPr>
        <p:spPr>
          <a:xfrm>
            <a:off x="812700" y="13365750"/>
            <a:ext cx="9601200" cy="1955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4800">
                <a:latin typeface="Verdana"/>
                <a:ea typeface="Verdana"/>
                <a:cs typeface="Verdana"/>
                <a:sym typeface="Verdana"/>
              </a:rPr>
              <a:t>What are classes?</a:t>
            </a:r>
            <a:endParaRPr b="1" sz="4800">
              <a:latin typeface="Verdana"/>
              <a:ea typeface="Verdana"/>
              <a:cs typeface="Verdana"/>
              <a:sym typeface="Verdana"/>
            </a:endParaRPr>
          </a:p>
          <a:p>
            <a:pPr indent="0" lvl="0" marL="0" rtl="0" algn="l">
              <a:spcBef>
                <a:spcPts val="0"/>
              </a:spcBef>
              <a:spcAft>
                <a:spcPts val="0"/>
              </a:spcAft>
              <a:buNone/>
            </a:pPr>
            <a:r>
              <a:rPr lang="en-US" sz="4800">
                <a:latin typeface="Verdana"/>
                <a:ea typeface="Verdana"/>
                <a:cs typeface="Verdana"/>
                <a:sym typeface="Verdana"/>
              </a:rPr>
              <a:t>Classes are a way to define an object or process which allows the main function to run the code.</a:t>
            </a:r>
            <a:endParaRPr sz="4800">
              <a:latin typeface="Verdana"/>
              <a:ea typeface="Verdana"/>
              <a:cs typeface="Verdana"/>
              <a:sym typeface="Verdana"/>
            </a:endParaRPr>
          </a:p>
          <a:p>
            <a:pPr indent="0" lvl="0" marL="0" rtl="0" algn="l">
              <a:spcBef>
                <a:spcPts val="0"/>
              </a:spcBef>
              <a:spcAft>
                <a:spcPts val="0"/>
              </a:spcAft>
              <a:buNone/>
            </a:pPr>
            <a:r>
              <a:t/>
            </a:r>
            <a:endParaRPr sz="4800">
              <a:latin typeface="Verdana"/>
              <a:ea typeface="Verdana"/>
              <a:cs typeface="Verdana"/>
              <a:sym typeface="Verdana"/>
            </a:endParaRPr>
          </a:p>
          <a:p>
            <a:pPr indent="0" lvl="0" marL="0" rtl="0" algn="l">
              <a:spcBef>
                <a:spcPts val="0"/>
              </a:spcBef>
              <a:spcAft>
                <a:spcPts val="0"/>
              </a:spcAft>
              <a:buNone/>
            </a:pPr>
            <a:r>
              <a:rPr b="1" lang="en-US" sz="4800">
                <a:latin typeface="Verdana"/>
                <a:ea typeface="Verdana"/>
                <a:cs typeface="Verdana"/>
                <a:sym typeface="Verdana"/>
              </a:rPr>
              <a:t>Why does the sprite need member variables?</a:t>
            </a:r>
            <a:endParaRPr b="1" sz="4800">
              <a:latin typeface="Verdana"/>
              <a:ea typeface="Verdana"/>
              <a:cs typeface="Verdana"/>
              <a:sym typeface="Verdana"/>
            </a:endParaRPr>
          </a:p>
          <a:p>
            <a:pPr indent="0" lvl="0" marL="0" rtl="0" algn="l">
              <a:spcBef>
                <a:spcPts val="0"/>
              </a:spcBef>
              <a:spcAft>
                <a:spcPts val="0"/>
              </a:spcAft>
              <a:buNone/>
            </a:pPr>
            <a:r>
              <a:rPr lang="en-US" sz="4800">
                <a:latin typeface="Verdana"/>
                <a:ea typeface="Verdana"/>
                <a:cs typeface="Verdana"/>
                <a:sym typeface="Verdana"/>
              </a:rPr>
              <a:t>The sprite needs information to define itself. It needs to know what to display itself on (the screen!), where it is on the screen (x, y), and it needs to have an image of itself to display (image).</a:t>
            </a:r>
            <a:endParaRPr sz="4800">
              <a:latin typeface="Verdana"/>
              <a:ea typeface="Verdana"/>
              <a:cs typeface="Verdana"/>
              <a:sym typeface="Verdana"/>
            </a:endParaRPr>
          </a:p>
          <a:p>
            <a:pPr indent="0" lvl="0" marL="0" rtl="0" algn="l">
              <a:spcBef>
                <a:spcPts val="0"/>
              </a:spcBef>
              <a:spcAft>
                <a:spcPts val="0"/>
              </a:spcAft>
              <a:buNone/>
            </a:pPr>
            <a:r>
              <a:t/>
            </a:r>
            <a:endParaRPr sz="4800">
              <a:latin typeface="Verdana"/>
              <a:ea typeface="Verdana"/>
              <a:cs typeface="Verdana"/>
              <a:sym typeface="Verdana"/>
            </a:endParaRPr>
          </a:p>
          <a:p>
            <a:pPr indent="0" lvl="0" marL="0" rtl="0" algn="l">
              <a:spcBef>
                <a:spcPts val="0"/>
              </a:spcBef>
              <a:spcAft>
                <a:spcPts val="0"/>
              </a:spcAft>
              <a:buNone/>
            </a:pPr>
            <a:r>
              <a:rPr b="1" lang="en-US" sz="4800">
                <a:latin typeface="Verdana"/>
                <a:ea typeface="Verdana"/>
                <a:cs typeface="Verdana"/>
                <a:sym typeface="Verdana"/>
              </a:rPr>
              <a:t>What are methods?</a:t>
            </a:r>
            <a:endParaRPr b="1" sz="4800">
              <a:latin typeface="Verdana"/>
              <a:ea typeface="Verdana"/>
              <a:cs typeface="Verdana"/>
              <a:sym typeface="Verdana"/>
            </a:endParaRPr>
          </a:p>
          <a:p>
            <a:pPr indent="0" lvl="0" marL="0" rtl="0" algn="l">
              <a:spcBef>
                <a:spcPts val="0"/>
              </a:spcBef>
              <a:spcAft>
                <a:spcPts val="0"/>
              </a:spcAft>
              <a:buNone/>
            </a:pPr>
            <a:r>
              <a:rPr lang="en-US" sz="4800">
                <a:latin typeface="Verdana"/>
                <a:ea typeface="Verdana"/>
                <a:cs typeface="Verdana"/>
                <a:sym typeface="Verdana"/>
              </a:rPr>
              <a:t>Methods are what the instance of the class can do. It includes information for the sprite about how to draw itself on the screen, how to move, and what to do when it is hit by another component on the screen, just to name a few!</a:t>
            </a:r>
            <a:endParaRPr sz="4800">
              <a:latin typeface="Calibri"/>
              <a:ea typeface="Calibri"/>
              <a:cs typeface="Calibri"/>
              <a:sym typeface="Calibri"/>
            </a:endParaRPr>
          </a:p>
        </p:txBody>
      </p:sp>
      <p:graphicFrame>
        <p:nvGraphicFramePr>
          <p:cNvPr id="99" name="Google Shape;99;p13"/>
          <p:cNvGraphicFramePr/>
          <p:nvPr/>
        </p:nvGraphicFramePr>
        <p:xfrm>
          <a:off x="12376400" y="18116125"/>
          <a:ext cx="3000000" cy="3000000"/>
        </p:xfrm>
        <a:graphic>
          <a:graphicData uri="http://schemas.openxmlformats.org/drawingml/2006/table">
            <a:tbl>
              <a:tblPr>
                <a:noFill/>
                <a:tableStyleId>{BBF1666D-2545-4BC6-AD65-DD52FFF8BF0A}</a:tableStyleId>
              </a:tblPr>
              <a:tblGrid>
                <a:gridCol w="4093525"/>
                <a:gridCol w="5180125"/>
                <a:gridCol w="5133375"/>
                <a:gridCol w="4731375"/>
              </a:tblGrid>
              <a:tr h="1601575">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Class Name:</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Water Bottle</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Starfish</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Soda</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722825">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Member Variables</a:t>
                      </a:r>
                      <a:r>
                        <a:rPr lang="en-US" sz="4800">
                          <a:latin typeface="Verdana"/>
                          <a:ea typeface="Verdana"/>
                          <a:cs typeface="Verdana"/>
                          <a:sym typeface="Verdana"/>
                        </a:rPr>
                        <a:t>:</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screen</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x</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y</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image</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screen</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x</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y</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image</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screen</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x</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y</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image</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522900">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Methods:</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draw</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hit_by</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draw</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move</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4800">
                          <a:latin typeface="Verdana"/>
                          <a:ea typeface="Verdana"/>
                          <a:cs typeface="Verdana"/>
                          <a:sym typeface="Verdana"/>
                        </a:rPr>
                        <a:t>draw</a:t>
                      </a:r>
                      <a:endParaRPr sz="4800">
                        <a:latin typeface="Verdana"/>
                        <a:ea typeface="Verdana"/>
                        <a:cs typeface="Verdana"/>
                        <a:sym typeface="Verdana"/>
                      </a:endParaRPr>
                    </a:p>
                    <a:p>
                      <a:pPr indent="0" lvl="0" marL="0" rtl="0" algn="ctr">
                        <a:lnSpc>
                          <a:spcPct val="115000"/>
                        </a:lnSpc>
                        <a:spcBef>
                          <a:spcPts val="0"/>
                        </a:spcBef>
                        <a:spcAft>
                          <a:spcPts val="0"/>
                        </a:spcAft>
                        <a:buNone/>
                      </a:pPr>
                      <a:r>
                        <a:rPr lang="en-US" sz="4800">
                          <a:latin typeface="Verdana"/>
                          <a:ea typeface="Verdana"/>
                          <a:cs typeface="Verdana"/>
                          <a:sym typeface="Verdana"/>
                        </a:rPr>
                        <a:t>move</a:t>
                      </a:r>
                      <a:endParaRPr sz="4800">
                        <a:latin typeface="Verdana"/>
                        <a:ea typeface="Verdana"/>
                        <a:cs typeface="Verdana"/>
                        <a:sym typeface="Verdana"/>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pic>
        <p:nvPicPr>
          <p:cNvPr id="100" name="Google Shape;100;p13"/>
          <p:cNvPicPr preferRelativeResize="0"/>
          <p:nvPr/>
        </p:nvPicPr>
        <p:blipFill>
          <a:blip r:embed="rId4">
            <a:alphaModFix/>
          </a:blip>
          <a:stretch>
            <a:fillRect/>
          </a:stretch>
        </p:blipFill>
        <p:spPr>
          <a:xfrm>
            <a:off x="29740013" y="16692550"/>
            <a:ext cx="2223009" cy="2580275"/>
          </a:xfrm>
          <a:prstGeom prst="rect">
            <a:avLst/>
          </a:prstGeom>
          <a:noFill/>
          <a:ln>
            <a:noFill/>
          </a:ln>
          <a:effectLst>
            <a:outerShdw blurRad="471488" rotWithShape="0" algn="bl" dir="2640000" dist="342900">
              <a:srgbClr val="000000">
                <a:alpha val="50000"/>
              </a:srgbClr>
            </a:outerShdw>
          </a:effectLst>
        </p:spPr>
      </p:pic>
      <p:sp>
        <p:nvSpPr>
          <p:cNvPr id="101" name="Google Shape;101;p13"/>
          <p:cNvSpPr txBox="1"/>
          <p:nvPr/>
        </p:nvSpPr>
        <p:spPr>
          <a:xfrm>
            <a:off x="11598375" y="15762388"/>
            <a:ext cx="19913400" cy="146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800">
                <a:latin typeface="Verdana"/>
                <a:ea typeface="Verdana"/>
                <a:cs typeface="Verdana"/>
                <a:sym typeface="Verdana"/>
              </a:rPr>
              <a:t>A few of our classes and their components:</a:t>
            </a:r>
            <a:endParaRPr b="1" sz="4800">
              <a:latin typeface="Verdana"/>
              <a:ea typeface="Verdana"/>
              <a:cs typeface="Verdana"/>
              <a:sym typeface="Verdana"/>
            </a:endParaRPr>
          </a:p>
        </p:txBody>
      </p:sp>
      <p:pic>
        <p:nvPicPr>
          <p:cNvPr id="102" name="Google Shape;102;p13"/>
          <p:cNvPicPr preferRelativeResize="0"/>
          <p:nvPr/>
        </p:nvPicPr>
        <p:blipFill>
          <a:blip r:embed="rId5">
            <a:alphaModFix/>
          </a:blip>
          <a:stretch>
            <a:fillRect/>
          </a:stretch>
        </p:blipFill>
        <p:spPr>
          <a:xfrm>
            <a:off x="2344425" y="5800738"/>
            <a:ext cx="5674332" cy="6869650"/>
          </a:xfrm>
          <a:prstGeom prst="rect">
            <a:avLst/>
          </a:prstGeom>
          <a:noFill/>
          <a:ln>
            <a:noFill/>
          </a:ln>
          <a:effectLst>
            <a:outerShdw blurRad="885825" rotWithShape="0" algn="bl" dir="21180000" dist="438150">
              <a:srgbClr val="000000">
                <a:alpha val="49000"/>
              </a:srgbClr>
            </a:outerShdw>
          </a:effectLst>
        </p:spPr>
      </p:pic>
      <p:sp>
        <p:nvSpPr>
          <p:cNvPr id="103" name="Google Shape;103;p13"/>
          <p:cNvSpPr txBox="1"/>
          <p:nvPr/>
        </p:nvSpPr>
        <p:spPr>
          <a:xfrm>
            <a:off x="33797575" y="16692550"/>
            <a:ext cx="9259200" cy="1549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4800">
                <a:latin typeface="Verdana"/>
                <a:ea typeface="Verdana"/>
                <a:cs typeface="Verdana"/>
                <a:sym typeface="Verdana"/>
              </a:rPr>
              <a:t>Procedure</a:t>
            </a:r>
            <a:endParaRPr b="1" sz="4800">
              <a:latin typeface="Verdana"/>
              <a:ea typeface="Verdana"/>
              <a:cs typeface="Verdana"/>
              <a:sym typeface="Verdana"/>
            </a:endParaRPr>
          </a:p>
          <a:p>
            <a:pPr indent="0" lvl="0" marL="0" rtl="0" algn="l">
              <a:spcBef>
                <a:spcPts val="0"/>
              </a:spcBef>
              <a:spcAft>
                <a:spcPts val="0"/>
              </a:spcAft>
              <a:buNone/>
            </a:pPr>
            <a:r>
              <a:rPr lang="en-US" sz="4800">
                <a:solidFill>
                  <a:schemeClr val="dk1"/>
                </a:solidFill>
                <a:latin typeface="Verdana"/>
                <a:ea typeface="Verdana"/>
                <a:cs typeface="Verdana"/>
                <a:sym typeface="Verdana"/>
              </a:rPr>
              <a:t>Our first step was to brainstorm game ideas. Once we chose an idea, we began the project by gathering all the images needed for the background and sprites. Our organization style was to create a list of tasks and we chose a few tasks to complete every day. To keep our code neat, we completed tasks in the most reasonable order rather than in our initial listed order. Throughout the creation process, we tested our code and made various changes to our original design.</a:t>
            </a:r>
            <a:endParaRPr sz="4800">
              <a:solidFill>
                <a:schemeClr val="dk1"/>
              </a:solidFill>
              <a:latin typeface="Verdana"/>
              <a:ea typeface="Verdana"/>
              <a:cs typeface="Verdana"/>
              <a:sym typeface="Verdana"/>
            </a:endParaRPr>
          </a:p>
          <a:p>
            <a:pPr indent="0" lvl="0" marL="0" rtl="0" algn="l">
              <a:spcBef>
                <a:spcPts val="0"/>
              </a:spcBef>
              <a:spcAft>
                <a:spcPts val="0"/>
              </a:spcAft>
              <a:buNone/>
            </a:pPr>
            <a:r>
              <a:t/>
            </a:r>
            <a:endParaRPr sz="4800">
              <a:latin typeface="Verdana"/>
              <a:ea typeface="Verdana"/>
              <a:cs typeface="Verdana"/>
              <a:sym typeface="Verdana"/>
            </a:endParaRPr>
          </a:p>
        </p:txBody>
      </p:sp>
      <p:pic>
        <p:nvPicPr>
          <p:cNvPr id="104" name="Google Shape;104;p13"/>
          <p:cNvPicPr preferRelativeResize="0"/>
          <p:nvPr/>
        </p:nvPicPr>
        <p:blipFill>
          <a:blip r:embed="rId6">
            <a:alphaModFix/>
          </a:blip>
          <a:stretch>
            <a:fillRect/>
          </a:stretch>
        </p:blipFill>
        <p:spPr>
          <a:xfrm>
            <a:off x="12203450" y="26450225"/>
            <a:ext cx="5674325" cy="5674325"/>
          </a:xfrm>
          <a:prstGeom prst="rect">
            <a:avLst/>
          </a:prstGeom>
          <a:noFill/>
          <a:ln>
            <a:noFill/>
          </a:ln>
        </p:spPr>
      </p:pic>
      <p:pic>
        <p:nvPicPr>
          <p:cNvPr id="105" name="Google Shape;105;p13"/>
          <p:cNvPicPr preferRelativeResize="0"/>
          <p:nvPr/>
        </p:nvPicPr>
        <p:blipFill>
          <a:blip r:embed="rId7">
            <a:alphaModFix/>
          </a:blip>
          <a:stretch>
            <a:fillRect/>
          </a:stretch>
        </p:blipFill>
        <p:spPr>
          <a:xfrm>
            <a:off x="25956275" y="26450225"/>
            <a:ext cx="5674324" cy="5674324"/>
          </a:xfrm>
          <a:prstGeom prst="rect">
            <a:avLst/>
          </a:prstGeom>
          <a:noFill/>
          <a:ln>
            <a:noFill/>
          </a:ln>
        </p:spPr>
      </p:pic>
      <p:pic>
        <p:nvPicPr>
          <p:cNvPr id="106" name="Google Shape;106;p13"/>
          <p:cNvPicPr preferRelativeResize="0"/>
          <p:nvPr/>
        </p:nvPicPr>
        <p:blipFill>
          <a:blip r:embed="rId8">
            <a:alphaModFix/>
          </a:blip>
          <a:stretch>
            <a:fillRect/>
          </a:stretch>
        </p:blipFill>
        <p:spPr>
          <a:xfrm>
            <a:off x="19070350" y="26387225"/>
            <a:ext cx="5674325" cy="5800324"/>
          </a:xfrm>
          <a:prstGeom prst="rect">
            <a:avLst/>
          </a:prstGeom>
          <a:noFill/>
          <a:ln>
            <a:noFill/>
          </a:ln>
        </p:spPr>
      </p:pic>
      <p:pic>
        <p:nvPicPr>
          <p:cNvPr id="107" name="Google Shape;107;p13"/>
          <p:cNvPicPr preferRelativeResize="0"/>
          <p:nvPr/>
        </p:nvPicPr>
        <p:blipFill rotWithShape="1">
          <a:blip r:embed="rId9">
            <a:alphaModFix/>
          </a:blip>
          <a:srcRect b="0" l="0" r="52554" t="0"/>
          <a:stretch/>
        </p:blipFill>
        <p:spPr>
          <a:xfrm>
            <a:off x="13060988" y="8734001"/>
            <a:ext cx="6009366" cy="6141374"/>
          </a:xfrm>
          <a:prstGeom prst="rect">
            <a:avLst/>
          </a:prstGeom>
          <a:noFill/>
          <a:ln>
            <a:noFill/>
          </a:ln>
        </p:spPr>
      </p:pic>
      <p:pic>
        <p:nvPicPr>
          <p:cNvPr id="108" name="Google Shape;108;p13"/>
          <p:cNvPicPr preferRelativeResize="0"/>
          <p:nvPr/>
        </p:nvPicPr>
        <p:blipFill rotWithShape="1">
          <a:blip r:embed="rId10">
            <a:alphaModFix/>
          </a:blip>
          <a:srcRect b="21178" l="10050" r="8169" t="12367"/>
          <a:stretch/>
        </p:blipFill>
        <p:spPr>
          <a:xfrm>
            <a:off x="29022925" y="364925"/>
            <a:ext cx="2940095" cy="2580274"/>
          </a:xfrm>
          <a:prstGeom prst="rect">
            <a:avLst/>
          </a:prstGeom>
          <a:noFill/>
          <a:ln>
            <a:noFill/>
          </a:ln>
        </p:spPr>
      </p:pic>
      <p:pic>
        <p:nvPicPr>
          <p:cNvPr id="109" name="Google Shape;109;p13"/>
          <p:cNvPicPr preferRelativeResize="0"/>
          <p:nvPr/>
        </p:nvPicPr>
        <p:blipFill rotWithShape="1">
          <a:blip r:embed="rId11">
            <a:alphaModFix/>
          </a:blip>
          <a:srcRect b="0" l="0" r="33831" t="0"/>
          <a:stretch/>
        </p:blipFill>
        <p:spPr>
          <a:xfrm>
            <a:off x="21860275" y="8734000"/>
            <a:ext cx="8917149" cy="6058328"/>
          </a:xfrm>
          <a:prstGeom prst="rect">
            <a:avLst/>
          </a:prstGeom>
          <a:noFill/>
          <a:ln>
            <a:noFill/>
          </a:ln>
        </p:spPr>
      </p:pic>
      <p:pic>
        <p:nvPicPr>
          <p:cNvPr id="110" name="Google Shape;110;p13"/>
          <p:cNvPicPr preferRelativeResize="0"/>
          <p:nvPr/>
        </p:nvPicPr>
        <p:blipFill>
          <a:blip r:embed="rId12">
            <a:alphaModFix/>
          </a:blip>
          <a:stretch>
            <a:fillRect/>
          </a:stretch>
        </p:blipFill>
        <p:spPr>
          <a:xfrm>
            <a:off x="20336288" y="16692538"/>
            <a:ext cx="2437580" cy="3046975"/>
          </a:xfrm>
          <a:prstGeom prst="rect">
            <a:avLst/>
          </a:prstGeom>
          <a:noFill/>
          <a:ln>
            <a:noFill/>
          </a:ln>
          <a:effectLst>
            <a:outerShdw blurRad="771525" rotWithShape="0" algn="bl" dir="2640000" dist="428625">
              <a:srgbClr val="000000">
                <a:alpha val="50000"/>
              </a:srgbClr>
            </a:outerShdw>
          </a:effectLst>
        </p:spPr>
      </p:pic>
      <p:pic>
        <p:nvPicPr>
          <p:cNvPr id="111" name="Google Shape;111;p13"/>
          <p:cNvPicPr preferRelativeResize="0"/>
          <p:nvPr/>
        </p:nvPicPr>
        <p:blipFill rotWithShape="1">
          <a:blip r:embed="rId13">
            <a:alphaModFix/>
          </a:blip>
          <a:srcRect b="0" l="-13220" r="13220" t="0"/>
          <a:stretch/>
        </p:blipFill>
        <p:spPr>
          <a:xfrm>
            <a:off x="23803038" y="16692539"/>
            <a:ext cx="3457575" cy="2580275"/>
          </a:xfrm>
          <a:prstGeom prst="rect">
            <a:avLst/>
          </a:prstGeom>
          <a:noFill/>
          <a:ln>
            <a:noFill/>
          </a:ln>
          <a:effectLst>
            <a:outerShdw blurRad="442913" rotWithShape="0" algn="bl" dir="4680000" dist="276225">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